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A3D6A-5A63-4AAD-959B-A8AEFCA3B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4F3AD-0813-4DCF-B774-0978D1BFF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0BC12-8150-43B9-A947-BAF90465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AB9D4-6819-4F62-B0EC-B9050978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4C8BF2-4427-41EB-A065-D81119909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6D8E4C-7C64-44FE-A9BE-C06BCFFB9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E46E9F-B159-40BE-97B6-9476E1563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9DBB7-AC81-4935-B307-C0CC2B75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8C8F3-D7B3-431C-AC6C-AD3F5A12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3E524-DBF6-495F-BE14-1FB908C33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39089-C4FB-493C-A67E-59A5A76EB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101031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体育产业发展对城市规划的影响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体育产业发展对城市规划的影响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体育产业是指与体育运动相关的一切生产经营活动，包括体育竞赛、健身休闲、场馆服务、体育用品等。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体育产业可以根据不同的标准进行分类，如按功能可分为竞技体育和休闲体育；按服务类型可分为体育传媒、体育赛事、体育用品等。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20世纪80年代以前，我国体育产业主要以政府投资为主，市场化程度较低。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20世纪90年代以后，随着市场经济体制的建立和完善，体育产业开始逐步走向市场化和社会化。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近年来，随着人们健康意识的提高和消费结构的升级，体育产业呈现出蓬勃发展的态势，成为国民经济的重要组成部分。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体育产业的发展可以带动相关产业的发展，如旅游、餐饮、交通等，从而创造更多的就业机会。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体育产业的发展可以增加政府的税收收入，为国家经济发展提供支持。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增加税收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体育产业的发展可以刺激人们的消费需求，促进消费市场的繁荣。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促进消费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成功的体育赛事和活动可以提高城市的知名度和形象，吸引更多的投资和人才。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提高城市形象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体育产业的经济价值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城市规划是对城市的空间和土地利用进行合理安排的过程，旨在满足社会经济发展需求，提高居民生活质量，保护生态环境，实现可持续发展。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城市规划的目的是创造一个功能完善、环境优美、宜居宜业的城市空间，促进城市经济、社会和环境的协调发展。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城市规划的概念与目的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城市规划的要素包括土地利用、交通、公共设施、环境保护、景观设计等方面，这些要素相互关联、相互制约，共同构成城市规划的整体。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的过程包括规划编制、规划实施和规划监测与评估等阶段。规划编制阶段需要进行需求分析、目标设定、方案制定等工作；规划实施阶段需要制定具体政策、措施和项目；规划监测与评估阶段则需要对规划实施进行监督和评价，及时调整规划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城市规划的要素与过程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城市规划越来越注重可持续发展，强调生态保护、资源节约和环境友好，以实现经济、社会和环境的协调发展。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信息技术的发展对城市规划产生了深远影响，信息化和智能化成为城市规划的新趋势，如智慧城市的建设。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信息化与智能化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随着社会经济的发展和城市化进程的加速，城市规划越来越注重多元化和个性化，以满足不同利益相关者的需求。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多元化与个性化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城市规划涉及到众多利益相关者，公共参与和协商成为城市规划的重要趋势，以促进公众对规划的理解和支持。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公共参与与协商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体育产业发展对城市规划的影响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https://d.book118.com/555210103123011101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2024-09-09T18:39:35.109</cp:lastPrinted>
  <dcterms:created xsi:type="dcterms:W3CDTF">2024-09-09T10:39:35Z</dcterms:created>
  <dcterms:modified xsi:type="dcterms:W3CDTF">2024-09-09T10:39:37Z</dcterms:modified>
</cp:coreProperties>
</file>