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F59403-6558-42AC-A154-ECF2ADEEDD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783FCE-D84B-4617-B966-041E733D18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822867-4C63-40EE-9478-24EDF65A98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411369-0EB4-44D4-9DBA-8925C84867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62AA97B-7868-424D-9904-55C7B62648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503B454-0786-41CE-BB07-B06EC4722C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2F627A2-50D5-4667-954B-6620A3B7EC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9E168D-3FA8-45C3-AD51-5DD255129C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E1DD3A-7D5A-4A24-9B7B-976081C886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A80CF5-C5D4-4D64-9047-9EE5128333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8BC8B7-81F8-4C0C-84AA-DD347CD9F9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521124310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管理学课程体系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管理学概述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管理学基本理论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管理学核心课程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管理学研究方法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管理学实践应用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管理学定义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管理学是一门研究组织、领导、协调和控制等管理活动的学科，旨在提高组织效率和实现组织目标。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管理学涉及组织行为、战略管理、人力资源管理、市场营销管理等多个领域，通过系统地研究和实践，帮助管理者更好地履行职责，推动组织的可持续发展。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管理学的发展经历了古典管理理论、行为科学理论、管理丛林和现代管理理论等阶段，每个阶段都有其独特的理论和实践贡献。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古典管理理论强调科学管理、组织结构和效率，行为科学理论关注人性、激励和领导力，管理丛林阶段涌现出许多学派和理论，现代管理理论则强调创新、变革和战略管理。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管理学发展历程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管理学对于组织的发展和成功至关重要，有效的管理能够提高组织的生产效率、员工满意度和创新能力，增强组织的竞争力。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管理学不仅适用于企业和组织，也适用于个人生活和职业生涯，通过学习和实践管理学理论和方法，个人可以更好地实现自我管理和职业发展。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管理学的重要性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管理学基本理论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泰勒的科学管理理论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科学地研究和标准化工作，以提高生产效率。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法约尔的管理过程理论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强调计划、组织、指挥、协调和控制的管理职能。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韦伯的官僚组织理论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建立一个稳定、正式和专业的组织结构。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古典管理理论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关注员工的社会和心理需求，强调满足这些需求以提高生产效率。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梅奥的人际关系理论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人的需求从低到高依次为生理、安全、社交、尊重和自我实现。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马斯洛的需求层次理论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满足员工的保健和激励因素，以提高工作满意度和绩效。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赫茨伯格的双因素理论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行为科学理论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战略管理理论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关注组织如何适应外部环境，制定和实施战略以实现目标。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创新管理理论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强调创新在组织中的重要性，以及如何管理和推动创新。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知识管理理论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通过获取、创造、分享和应用知识来提高组织的竞争力和绩效。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现代管理理论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管理学核心课程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管理学原理是管理学的基石，涵盖了管理的基本概念、原则和方法。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管理学原理课程介绍了管理学的历史背景、基本概念、管理原则、管理职能（计划、组织、领导、控制）以及管理环境等内容，为学生提供全面的管理学基础知识。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管理学原理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组织行为学主要研究组织中人的行为和心理，以及如何运用这些知识来改善组织绩效。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组织行为学课程探讨了个体和群体在组织中的行为、认知过程、动机、沟通、领导力等方面的知识，以及如何运用这些知识来提高组织的绩效和效率。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组织行为学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https://d.book118.com/555211243103011101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2024-09-09T14:30:39.532</cp:lastPrinted>
  <dcterms:created xsi:type="dcterms:W3CDTF">2024-09-09T06:30:39Z</dcterms:created>
  <dcterms:modified xsi:type="dcterms:W3CDTF">2024-09-09T06:30:41Z</dcterms:modified>
</cp:coreProperties>
</file>