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EB223-24C2-47FE-A53C-BBEEF9FBD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53E928-7D2D-4436-95A2-EC1518B3E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DC6AF-9742-42FF-9590-FB45C3527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49EF0-C24A-478D-882F-888DAE610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55340-F32D-4FF0-9BAF-371F28AB8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D95E5-EBC7-48B7-88DD-9CD666C7F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C3A4E2-A800-4633-9FB9-DCD02BA38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60832-B956-4317-B08E-EE60ACBDA3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0BC4F2-1775-4BB7-AAB1-E6A8F229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C2C48-E38C-4ACC-B9F9-787F1EA04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931E6A-A445-4321-B0DB-98DF405BA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21124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颌面部整形护理PPT\n## 1.颌面部整形护理概述\n### 1.1颌面部整形手术的定义与类型\n### 1.2颌面部整形护理的重要性\n### 1.3颌面部整形护理的目标与预期效果\n## 2.颌面部整形手术前的护理\n### 2.1手术前的心理准备与沟通\n### 2.2手术前的健康评估与检查\n### 2.3手术前的护理措施与注意事项\n## 3.颌面部整形手术后的护理\n### 3.1手术后的疼痛管理与舒适度改善\n### 3.2手术后的创口护理与感染预防\n### 3.3手术后的康复训练与功能恢复\n## 4.颌面部整形护理中的常见问题及应对策略\n### 4.1术后出血与血肿的处理\n### 4.2术后肿胀与瘢痕的预防与减轻\n### 4.3术后心理问题与干预方法\n## 5.颌面部整形护理的案例分析\n### 5.1成功的颌面部整形护理案例分享\n### 5.2颌面部整形护理中的教训与反思\n### 5.3颌面部整形护理的未来发展趋势与挑战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颌面部整形护理PPT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颌面部整形护理概述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颌面部整形手术是指通过手术方法改变颌面部骨骼、肌肉、皮肤等组织的形态和结构，以达到美容或治疗目的的手术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骨折复位手术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颧骨缩小手术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下颌角缩小手术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面部提升手术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颌面部整形手术的类型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骨折复位手术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颧骨缩小手术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下颌角缩小手术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面部提升手术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颌面部整形手术的适应症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面部骨骼发育异常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面部肌肉紧张或松弛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面部皮肤松弛或皱纹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颌面部整形手术的定义与类型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颌面部整形手术是一种创伤性手术，术后需要良好的护理以促进患者康复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缩短恢复时间</a:t>
                </a:r>
                <a:endParaRPr/>
              </a:p>
            </p:txBody>
          </p:sp>
        </p:grpSp>
        <p:grpSp>
          <p:nvGrpSpPr>
            <p:cNvPr id="18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颌面部整形护理可以改善患者的心理状态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改善人际关系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颌面部整形护理的重要性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颌面部整形护理的目标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颌面部整形护理的预期效果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提高手术效果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缩短恢复时间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颌面部整形护理的目标与预期效果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颌面部整形手术前的护理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手术前的心理准备与沟通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手术前的心理准备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了解手术过程和可能的风险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建立正确的审美观念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保持乐观积极的心态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手术前的沟通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与医生充分沟通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了解手术方案和预期效果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表达自己的想法和需求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手术前的健康评估</a:t>
                </a:r>
                <a:endParaRPr/>
              </a:p>
            </p:txBody>
          </p:sp>
          <p:sp>
            <p:nvSpPr>
              <p:cNvPr id="2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了解患者的全身健康状况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评估患者的手术耐受能力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确定手术适应症和禁忌症</a:t>
                </a:r>
                <a:endParaRPr/>
              </a:p>
            </p:txBody>
          </p:sp>
          <p:sp>
            <p:nvSpPr>
              <p:cNvPr id="2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手术前的检查</a:t>
                </a:r>
                <a:endParaRPr/>
              </a:p>
            </p:txBody>
          </p:sp>
          <p:sp>
            <p:nvSpPr>
              <p:cNvPr id="2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血常规、凝血功能、肝肾功能等实验室检查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心电图、胸部X光等影像学检查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面部骨骼和软组织检查</a:t>
                </a:r>
                <a:endParaRPr/>
              </a:p>
            </p:txBody>
          </p:sp>
          <p:sp>
            <p:nvSpPr>
              <p:cNvPr id="2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手术前的健康评估与检查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手术前的护理措施与注意事项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戒烟戒酒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预防感冒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手术前的注意事项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遵循医生的建议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暂停服用可能影响手术的药物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安排好术后休养的环境和时间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颌面部整形手术后的护理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手术后的疼痛管理与舒适度改善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手术后的疼痛管理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使用镇痛药物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采用冷敷、热敷等物理疗法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保持舒适的体位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手术后的舒适度改善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保持室内环境舒适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提供充足的休息和睡眠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鼓励患者进行适当的活动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https://d.book118.com/555211244010011110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颌面部整形护理PPT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2024-09-15T02:23:57.745</cp:lastPrinted>
  <dcterms:created xsi:type="dcterms:W3CDTF">2024-09-14T18:23:57Z</dcterms:created>
  <dcterms:modified xsi:type="dcterms:W3CDTF">2024-09-14T18:23:59Z</dcterms:modified>
</cp:coreProperties>
</file>