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B324E-3BFE-4CF0-903D-CC1476E7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CC415-0037-47F8-B07D-3D7CE6E6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8952-0DE9-4F48-952B-21319EEB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67B7D-949F-4383-AA98-8207B640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DD011-878B-44AB-B872-3C63BEC3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1B99A-6C88-4788-829B-B2DBD581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3FA9F-89BD-4E75-BA67-63023921B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FE974-FAE6-48CE-83F0-E7602DBD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E707C-7A6A-4061-81AE-734B1560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37DD2-7885-4BA6-A4EC-4DB25046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D2BC7-D00D-4791-83F4-DC2932FB7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2030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梅毒患者护理教学查房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梅毒是由苍白密螺旋体引起的慢性传染病，通过性接触、血液传播和母婴传播。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梅毒螺旋体进入人体后，经过数周至数月的潜伏期，在入侵部位发生硬下疳，随后进入血液循环，播散至全身各器官和组织。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091" b="1509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梅毒螺旋体在人体内可引起广泛的病理变化，包括皮肤、黏膜、骨骼、关节、心血管、神经系统等。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梅毒的病理机制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硬下疳、淋巴结肿大、全身不适等症状，持续数周至数月。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中期梅毒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晚期梅毒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皮肤黏膜损害、关节病变、眼部病变、神经系统病变等症状，持续数月至数年。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心脏疾病、脑血管疾病、肺部感染等症状，持续数年至数十年。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梅毒的症状与表现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56" b="14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62" b="20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理解患者的心理压力，提供心理支持和疏导，帮助患者建立积极的心态。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尊重患者的隐私，避免泄露患者个人信息和病情，增强患者的安全感。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向患者和家属普及梅毒的防治知识和护理要点，提高患者的自我保护意识。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提供营养均衡的饮食建议，避免刺激性食物和饮品，保持身体健康。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鼓励患者养成良好的生活习惯，如保持卫生、避免不洁性行为等，预防疾病复发。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定期监测患者的病情变化，记录症状和体征，及时发现并处理异常情况。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确保患者按时、按量服用药物，避免自行增减剂量或停药。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观察患者用药后的反应，及时处理不良反应，保障治疗安全。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038" b="140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督促患者定期到医院复查，评估治疗效果，根据病情调整治疗方案。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梅毒患者的健康教育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防止血液传播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避免共用注射器、针头等锐器，避免纹身、穿耳洞等有创美容行为。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提倡安全性行为，使用避孕套，避免不洁性行为，减少感染风险。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孕妇梅毒预防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对孕妇进行梅毒筛查，早期发现和治疗，以降低母婴传播风险。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37" r="1823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833" b="8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https://d.book118.com/555220302340011043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2024-09-06T00:36:01.881</cp:lastPrinted>
  <dcterms:created xsi:type="dcterms:W3CDTF">2024-09-05T16:36:01Z</dcterms:created>
  <dcterms:modified xsi:type="dcterms:W3CDTF">2024-09-05T16:36:03Z</dcterms:modified>
</cp:coreProperties>
</file>