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7DCBC-A859-4AC8-8E9C-2FF1BC219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06B4D-B547-4C25-B5E4-5CB549539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E4B65-E7AB-4C72-8034-88CDFCEB7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67904-7558-4992-ADCC-1CA683F1C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1322FF-9B3E-4AFD-8467-0C203C5FC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8D8331-F4ED-4FF7-9685-E64C764F8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4E7745-ED91-4D3D-8438-6D3235593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CEA53-D32D-4CD1-836E-E5B3128BA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3848F-6FC0-4CC7-AAF5-883FD741B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7F4D2-9051-46F9-B7CB-91367961D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E56D7-B0EE-4AB6-BC10-6CCE124ED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221112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一氧化碳中毒的急救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一氧化碳中毒的概述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一氧化碳中毒的急救措施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一氧化碳中毒的预防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一氧化碳中毒的后续处理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常见误区与澄清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一氧化碳中毒的概述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在家庭、工业和汽车等燃烧燃料的过程中，如果燃烧不充分，会产生大量一氧化碳。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燃料燃烧不充分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煤气、天然气等管道或设备发生泄漏，也可能导致一氧化碳浓度升高。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某些工业生产过程中，如炼钢、炼焦等，会产生大量一氧化碳。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一氧化碳的来源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737" b="37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一氧化碳中毒的症状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头痛、头晕、恶心、呕吐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这些症状是由于一氧化碳与血红蛋白结合，导致缺氧引起的。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乏力、胸闷、呼吸困难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随着缺氧加重，可能出现这些症状。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意识模糊、昏迷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严重的一氧化碳中毒可能导致患者失去意识，甚至昏迷。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一氧化碳中毒可能导致长期健康问题，如记忆力减退、注意力不集中等。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长期健康问题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严重的一氧化碳中毒可能导致患者死亡。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一氧化碳中毒的后果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一氧化碳中毒的急救措施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https://d.book118.com/555221112023011043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2024-09-04T17:35:01.499</cp:lastPrinted>
  <dcterms:created xsi:type="dcterms:W3CDTF">2024-09-04T09:35:01Z</dcterms:created>
  <dcterms:modified xsi:type="dcterms:W3CDTF">2024-09-04T09:35:03Z</dcterms:modified>
</cp:coreProperties>
</file>