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B558F9-DD83-45D9-B429-86A7B08CC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D4835-C326-4092-B36B-43B7A2D18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260B95-80F5-4350-84AB-470AA3F20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494675-083B-47C9-8C51-ABD00AF5B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8F6271-2D15-4CD6-BABD-8774ABC1A5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389920-2608-4272-959C-99DC10DE4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966DAA-5485-4167-92B6-7D6CA3F469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FE1F0-D095-40C5-A88E-4E97E63FEF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038A4A-1C96-4067-B1B6-AFCF42190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8FD7E-6DEF-428B-B6F6-3AC6F846E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225320-F9F8-4DBB-937A-83A6A04D3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5221210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企业发展能力的分析</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企业发展能力概述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管理创新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企业发展策略</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企业发展能力概述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企业发展能力是指企业在一定时期内，通过采取一系列战略和运营管理措施，实现持续增长和扩张的能力。</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企业发展能力具有综合性、动态性、可控性和可衡量性等特点。它涉及到企业的各个方面，包括财务、组织、人力资源、技术、市场等，是一个综合性的能力体系。同时，企业发展能力也是一个动态的过程，需要随着市场环境的变化而不断调整和优化。此外，企业发展能力可以通过有效的战略和运营管理措施进行控制和提升。最后，企业发展能力还可以通过一系列的财务和非财务指标进行衡量和评估。</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包括企业的战略定位、组织结构、人力资源、技术创新能力、财务管理能力等。这些因素直接影响到企业的发展方向、运营效率和竞争力，是决定企业发展能力的重要因素。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内部因素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市场需求、行业竞争格局、政策法规、宏观经济环境等。这些因素对企业的发展产生间接影响，但却是不可忽视的因素。企业需要密切关注外部环境的变化，及时调整战略和运营管理措施，以保持持续增长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外部因素</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实现可持续发展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企业的发展不仅仅是短期的增长，更是长期的可持续发展。提升企业发展能力有助于企业实现长期的可持续发展，为股东和员工创造更大的价值。</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增强企业竞争力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通过提升企业发展能力，企业可以不断优化产品和服务，提高运营效率和降低成本，从而在激烈的市场竞争中获得更大的竞争优势。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提高社会效益</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企业的发展不仅对自身有益，还对整个社会有益。通过提升企业发展能力，企业可以为社会创造更多的就业机会和税收，促进社会经济的发展。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863" r="986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提升发展能力的意义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财务分析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691" r="8691"/>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通过财务指标评估企业赚取利润的能力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销售利润率</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资产收益率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净资产收益率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衡量企业在销售过程中实现的利润与销售收入之间的比例，反映企业的盈利能力。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评估企业资产创造利润的能力，通过比较净利润与总资产的比值来衡量。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反映企业股东权益的收益水平，计算方式为净利润与股东权益平均余额的比值。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盈利能力分析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评估企业偿还债务的能力</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流动比率</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衡量企业流动资产与流动负债之间的比例，反映短期偿债能力。</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速动比率</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除去存货后流动资产与流动负债之间的比例，更能反映短期偿债能力。</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资产负债率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评估企业长期偿债能力的重要指标，计算方式为总负债与总资产的比值。</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偿债能力分析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评估企业资产的使用效率和周转情况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衡量企业应收账款回收的速度，反映应收账款的管理效率。</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应收账款周转率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评估企业存货的周转速度，反映存货的管理效率和企业的销售能力。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存货周转率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衡量企业整体资产的运营效率，计算方式为销售收入与总资产的比值。</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总资产周转率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运营能力分析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评估企业未来发展的潜力和增长趋势</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衡量企业营业收入的增长情况，反映企业的市场扩张能力。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营业收入增长率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评估企业净利润的增长情况，反映企业的盈利能力提升。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净利润增长率</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衡量企业总资产的增长情况，反映企业的扩张能力和资本积累。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总资产增长率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成长能力分析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市场分析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了解市场需求是企业发展的基础，通过分析市场需求，企业可以制定出更符合市场需求的战略和产品。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企业需要了解目标市场的需求特点、需求量、需求趋势等，可以通过市场调查、数据分析等方式获取这些信息。同时，企业还需要关注市场需求的动态变化，及时调整产品和服务。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市场竞争分析可以帮助企业了解竞争对手的情况，从而制定出更有针对性的竞争策略。</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企业需要对竞争对手的产品、价格、渠道、营销策略等进行深入分析，了解其竞争优势和劣势。同时，企业还需要关注行业内的政策变化、技术发展等外部因素，以应对市场竞争的变化。</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https://d.book118.com/555221210211011104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2024-09-14T08:29:55.506</cp:lastPrinted>
  <dcterms:created xsi:type="dcterms:W3CDTF">2024-09-14T00:29:55Z</dcterms:created>
  <dcterms:modified xsi:type="dcterms:W3CDTF">2024-09-14T00:29:57Z</dcterms:modified>
</cp:coreProperties>
</file>