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A3AC5-2164-4BB4-B612-D3BDFB049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34CFE-D81E-41BF-9C0F-815D86540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51AD4-D217-4E23-99E3-2BF1F44F9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E8D5B-7576-4DEF-B4D0-CB5C4655E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3C2A18-9B9B-403B-A3FE-D613C4EC6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B11DA5-8996-4542-A966-3C13AFDF6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E6C230-EBD6-41B9-A5D2-B6680A6D6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2C14C-79C3-4ECE-A5F9-22355CC6F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759A9-1EFF-4A9C-A7A4-23C7751A1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CAE9E-2BE2-445E-9798-93D991351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D90AF-11EB-4854-80F4-C0638B3F5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223100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深入人心的消防宣传月安全教育培训课件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消防宣传月概述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火灾的危害和预防措施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火灾应急处理和自救互救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消防安全意识和法律法规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消防宣传月概述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消防宣传月的起源和意义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消防宣传月旨在普及消防知识，提高公众的火灾防范意识和应对能力，减少火灾事故的发生，保障人民生命财产安全。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消防宣传月起源于20世纪80年代，当时我国火灾事故频发，为了提高全民消防安全意识，政府决定设立消防宣传月。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74" r="328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95" r="328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通过宣传教育活动，使公众掌握基本的消防知识和技能，增强火灾防范意识和自救能力。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坚持“预防为主，防消结合”的方针，以宣传教育为重点，普及消防法律法规和消防安全知识，提高全民消防安全素质。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消防宣传月的目标和宗旨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宣传周活动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媒体宣传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社区活动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消防宣传月的活动安排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在消防宣传月期间，各地会组织开展形式多样的宣传周活动，如消防知识讲座、消防演习、灭火演练等。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利用电视、广播、报纸、网络等媒体广泛宣传消防安全知识，提高公众的消防安全意识。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企事业单位组织员工进行消防安全培训和演练，提高员工的火灾防范意识和应对能力。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社区居委会、物业公司等组织开展社区消防安全宣传活动，如发放消防安全手册、张贴消防宣传海报等。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火灾的危害和预防措施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火灾会烧毁房屋、家具、电器等财产，造成巨大的经济损失。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火灾可能导致人员烧伤、吸入有毒烟雾或窒息，甚至死亡。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火灾可能引起社会恐慌和混乱，影响社会正常秩序。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火灾可能破坏自然环境，如森林、草原等，对生态平衡造成影响。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定期检查电气线路和设备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遵守用火安全规定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安装烟雾报警器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定期清理厨房油烟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火灾的预防措施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确保电线没有老化、破损或超载现象，及时更换不合格的电器。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确保电线没有老化、破损或超载现象，及时更换不合格的电器。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确保电线没有老化、破损或超载现象，及时更换不合格的电器。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确保电线没有老化、破损或超载现象，及时更换不合格的电器。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33" r="26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向儿童传授正确的火源使用知识和火灾预防意识，避免因好奇心而引发火灾。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教育儿童不要玩火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将易燃物品存放在远离火源的地方，避免与高温物体接触。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安全存放易燃物品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定期检查燃气管道是否老化、破损或漏气，及时维修或更换。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检查燃气管道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制定家庭火灾应急预案，明确家庭成员在火灾中的职责和逃生路线。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制定家庭火灾应急预案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家庭消防安全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遵守场所规定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注意场所消防设施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保持疏散通道畅通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配合消防演习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公共场所消防安全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在公共场所要遵守消防安全规定，不乱丢烟蒂、火柴等易燃物品。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了解公共场所的消防设施位置和使用方法，如灭火器、消防栓等。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不在疏散通道上堆放杂物，确保在紧急情况下能够快速疏散。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积极参与公共场所组织的消防演习，提高自身的火灾应对能力。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火灾应急处理和自救互救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初期火灾扑救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紧急疏散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22" r="5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78" r="177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火灾应急处理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一旦发现火情，应立即拨打火警电话119，并迅速报告火灾地点、火势和燃烧物等信息。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在火灾初期，应迅速使用灭火器或灭火器材进行扑救，控制火势蔓延。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在火灾无法控制的情况下，应组织人员紧急疏散，按照疏散路线迅速撤离到安全区域。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https://d.book118.com/555223100020011121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2024-09-23T22:14:48.571</cp:lastPrinted>
  <dcterms:created xsi:type="dcterms:W3CDTF">2024-09-23T14:14:48Z</dcterms:created>
  <dcterms:modified xsi:type="dcterms:W3CDTF">2024-09-23T14:14:50Z</dcterms:modified>
</cp:coreProperties>
</file>