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EB8450-DBB9-4E46-9E38-F6FD23F73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6BD923-27C0-475E-90B2-AFA6D02E7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94E553-8364-4796-82FF-8DACD44D9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732FBE-2B9B-4B4C-A485-33838E158B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F25136-F75A-45D6-A8E2-74EB2D4EFD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BD2CE5-3282-4562-8BB8-201602304E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D537E7-0E26-47D4-B5F3-3A0CEAD9FB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4C0424-8FC3-43A3-B16B-0DB41722AE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BF22E8-EDD3-4730-9026-DBC45C341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8B264-F01B-4167-A81A-451A7D45A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D23E7-4BB7-4C37-916F-FEFC827888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2240400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芯片射频滤波器设计</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射频滤波器简介
 滤波器设计基本原理
 芯片射频滤波器类型
 设计考虑因素与优化
 滤波器性能评估方法
 设计实例与结果分析
 相关技术与前沿进展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射频滤波器简介</a:t>
            </a:r>
          </a:p>
        </p:txBody>
      </p:sp>
      <p:sp>
        <p:nvSpPr>
          <p:cNvPr id="3" name="Subtitle 2"/>
          <p:cNvSpPr>
            <a:spLocks noGrp="1"/>
          </p:cNvSpPr>
          <p:nvPr>
            <p:ph type="subTitle" idx="1"/>
          </p:nvPr>
        </p:nvSpPr>
        <p:spPr/>
        <p:txBody>
          <a:bodyPr/>
          <a:lstStyle/>
          <a:p>
            <a:r>
              <a:t>芯片射频滤波器设计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射频滤波器简介</a:t>
            </a:r>
          </a:p>
        </p:txBody>
      </p:sp>
      <p:sp>
        <p:nvSpPr>
          <p:cNvPr id="3" name="Text Placeholder 2"/>
          <p:cNvSpPr>
            <a:spLocks noGrp="1"/>
          </p:cNvSpPr>
          <p:nvPr>
            <p:ph type="body" idx="1"/>
          </p:nvPr>
        </p:nvSpPr>
        <p:spPr/>
        <p:txBody>
          <a:bodyPr/>
          <a:lstStyle/>
          <a:p>
            <a:r>
              <a:t>射频滤波器的定义和作用</a:t>
            </a:r>
          </a:p>
        </p:txBody>
      </p:sp>
      <p:sp>
        <p:nvSpPr>
          <p:cNvPr id="4" name="Content Placeholder 3"/>
          <p:cNvSpPr>
            <a:spLocks noGrp="1"/>
          </p:cNvSpPr>
          <p:nvPr>
            <p:ph sz="half" idx="2"/>
          </p:nvPr>
        </p:nvSpPr>
        <p:spPr/>
        <p:txBody>
          <a:bodyPr/>
          <a:lstStyle/>
          <a:p>
            <a:r>
              <a:t>1.射频滤波器是一种用于在无线通信系统中选择和过滤特定频率信号的电子元件。</a:t>
            </a:r>
          </a:p>
          <a:p>
            <a:r>
              <a:t>2.它的主要作用是抑制干扰和噪声，提高信号的接收和传输质量。</a:t>
            </a:r>
          </a:p>
          <a:p>
            <a:r>
              <a:t>3.随着无线通信技术的不断发展，射频滤波器已成为现代通信设备中不可或缺的一部分。</a:t>
            </a:r>
          </a:p>
          <a:p/>
        </p:txBody>
      </p:sp>
      <p:sp>
        <p:nvSpPr>
          <p:cNvPr id="5" name="Text Placeholder 4"/>
          <p:cNvSpPr>
            <a:spLocks noGrp="1"/>
          </p:cNvSpPr>
          <p:nvPr>
            <p:ph type="body" idx="3"/>
          </p:nvPr>
        </p:nvSpPr>
        <p:spPr/>
        <p:txBody>
          <a:bodyPr/>
          <a:lstStyle/>
          <a:p>
            <a:r>
              <a:t>射频滤波器的分类</a:t>
            </a:r>
          </a:p>
        </p:txBody>
      </p:sp>
      <p:sp>
        <p:nvSpPr>
          <p:cNvPr id="6" name="Content Placeholder 5"/>
          <p:cNvSpPr>
            <a:spLocks noGrp="1"/>
          </p:cNvSpPr>
          <p:nvPr>
            <p:ph sz="half" idx="4"/>
          </p:nvPr>
        </p:nvSpPr>
        <p:spPr/>
        <p:txBody>
          <a:bodyPr/>
          <a:lstStyle/>
          <a:p>
            <a:r>
              <a:t>1.根据滤波器的频率响应特性，射频滤波器可分为低通、高通、带通和带阻滤波器等几种类型。</a:t>
            </a:r>
          </a:p>
          <a:p>
            <a:r>
              <a:t>2.每种类型的滤波器都有其特定的应用场景和使用需求。</a:t>
            </a:r>
          </a:p>
          <a:p>
            <a:r>
              <a:t>3.随着技术的不断进步，新型的射频滤波器也在不断涌现，为无线通信系统提供了更多的选择和性能提升。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射频滤波器简介</a:t>
            </a:r>
          </a:p>
        </p:txBody>
      </p:sp>
      <p:sp>
        <p:nvSpPr>
          <p:cNvPr id="3" name="Content Placeholder 2"/>
          <p:cNvSpPr>
            <a:spLocks noGrp="1"/>
          </p:cNvSpPr>
          <p:nvPr>
            <p:ph sz="half" idx="2"/>
          </p:nvPr>
        </p:nvSpPr>
        <p:spPr/>
        <p:txBody>
          <a:bodyPr/>
          <a:lstStyle/>
          <a:p>
            <a:r>
              <a:t>1.射频滤波器的设计基于电路理论和电磁场理论，需要结合具体的应用场景和性能指标进行优化设计。</a:t>
            </a:r>
          </a:p>
          <a:p>
            <a:r>
              <a:t>2.设计过程中需要考虑滤波器的频率响应、插入损耗、带外抑制等关键因素。</a:t>
            </a:r>
          </a:p>
          <a:p>
            <a:r>
              <a:t>3.通过采用新型的电路结构和材料，可以进一步提高射频滤波器的性能和可靠性。</a:t>
            </a:r>
          </a:p>
          <a:p/>
        </p:txBody>
      </p:sp>
      <p:sp>
        <p:nvSpPr>
          <p:cNvPr id="4" name="Text Placeholder 3"/>
          <p:cNvSpPr>
            <a:spLocks noGrp="1"/>
          </p:cNvSpPr>
          <p:nvPr>
            <p:ph type="body" idx="3"/>
          </p:nvPr>
        </p:nvSpPr>
        <p:spPr/>
        <p:txBody>
          <a:bodyPr/>
          <a:lstStyle/>
          <a:p>
            <a:r>
              <a:t>射频滤波器的制造工艺</a:t>
            </a:r>
          </a:p>
        </p:txBody>
      </p:sp>
      <p:sp>
        <p:nvSpPr>
          <p:cNvPr id="5" name="Content Placeholder 4"/>
          <p:cNvSpPr>
            <a:spLocks noGrp="1"/>
          </p:cNvSpPr>
          <p:nvPr>
            <p:ph sz="half" idx="4"/>
          </p:nvPr>
        </p:nvSpPr>
        <p:spPr/>
        <p:txBody>
          <a:bodyPr/>
          <a:lstStyle/>
          <a:p>
            <a:r>
              <a:t>1.射频滤波器的制造需要采用精密的工艺技术和高品质的原材料，以确保其高性能和可靠性。</a:t>
            </a:r>
          </a:p>
          <a:p>
            <a:r>
              <a:t>2.常见的制造工艺包括微机械加工技术、薄膜沉积技术、光刻技术等。</a:t>
            </a:r>
          </a:p>
          <a:p>
            <a:r>
              <a:t>3.随着制造工艺的不断改进，射频滤波器的性能和成本都得到了显著的优化。</a:t>
            </a:r>
          </a:p>
          <a:p/>
        </p:txBody>
      </p:sp>
      <p:sp>
        <p:nvSpPr>
          <p:cNvPr id="6" name="Text Placeholder 5"/>
          <p:cNvSpPr>
            <a:spLocks noGrp="1"/>
          </p:cNvSpPr>
          <p:nvPr>
            <p:ph type="body" idx="1"/>
          </p:nvPr>
        </p:nvSpPr>
        <p:spPr/>
        <p:txBody>
          <a:bodyPr/>
          <a:lstStyle/>
          <a:p>
            <a:r>
              <a:t>射频滤波器的设计原理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射频滤波器简介</a:t>
            </a:r>
          </a:p>
        </p:txBody>
      </p:sp>
      <p:sp>
        <p:nvSpPr>
          <p:cNvPr id="3" name="Text Placeholder 2"/>
          <p:cNvSpPr>
            <a:spLocks noGrp="1"/>
          </p:cNvSpPr>
          <p:nvPr>
            <p:ph type="body" idx="1"/>
          </p:nvPr>
        </p:nvSpPr>
        <p:spPr/>
        <p:txBody>
          <a:bodyPr/>
          <a:lstStyle/>
          <a:p>
            <a:r>
              <a:t>射频滤波器的发展趋势</a:t>
            </a:r>
          </a:p>
        </p:txBody>
      </p:sp>
      <p:sp>
        <p:nvSpPr>
          <p:cNvPr id="4" name="Content Placeholder 3"/>
          <p:cNvSpPr>
            <a:spLocks noGrp="1"/>
          </p:cNvSpPr>
          <p:nvPr>
            <p:ph sz="half" idx="2"/>
          </p:nvPr>
        </p:nvSpPr>
        <p:spPr/>
        <p:txBody>
          <a:bodyPr/>
          <a:lstStyle/>
          <a:p>
            <a:r>
              <a:t>1.随着5G、物联网等新型通信技术的快速发展，射频滤波器正面临着更多的机遇和挑战。</a:t>
            </a:r>
          </a:p>
          <a:p>
            <a:r>
              <a:t>2.未来，射频滤波器将向更高频率、更宽带宽、更低损耗等方向发展，以满足不断增长的通信需求。</a:t>
            </a:r>
          </a:p>
          <a:p>
            <a:r>
              <a:t>3.同时，新型材料和工艺的应用也将为射频滤波器的发展带来更多的可能性。</a:t>
            </a:r>
          </a:p>
          <a:p/>
        </p:txBody>
      </p:sp>
      <p:sp>
        <p:nvSpPr>
          <p:cNvPr id="5" name="Text Placeholder 4"/>
          <p:cNvSpPr>
            <a:spLocks noGrp="1"/>
          </p:cNvSpPr>
          <p:nvPr>
            <p:ph type="body" idx="3"/>
          </p:nvPr>
        </p:nvSpPr>
        <p:spPr/>
        <p:txBody>
          <a:bodyPr/>
          <a:lstStyle/>
          <a:p>
            <a:r>
              <a:t>射频滤波器的应用场景</a:t>
            </a:r>
          </a:p>
        </p:txBody>
      </p:sp>
      <p:sp>
        <p:nvSpPr>
          <p:cNvPr id="6" name="Content Placeholder 5"/>
          <p:cNvSpPr>
            <a:spLocks noGrp="1"/>
          </p:cNvSpPr>
          <p:nvPr>
            <p:ph sz="half" idx="4"/>
          </p:nvPr>
        </p:nvSpPr>
        <p:spPr/>
        <p:txBody>
          <a:bodyPr/>
          <a:lstStyle/>
          <a:p>
            <a:r>
              <a:t>1.射频滤波器广泛应用于各种无线通信系统中，包括移动通信、卫星通信、雷达等领域。</a:t>
            </a:r>
          </a:p>
          <a:p>
            <a:r>
              <a:t>2.在不同的应用场景下，射频滤波器需要满足不同的性能指标和要求。</a:t>
            </a:r>
          </a:p>
          <a:p>
            <a:r>
              <a:t>3.随着无线通信技术的不断发展，射频滤波器的应用场景也将不断扩大和深化。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滤波器设计基本原理</a:t>
            </a:r>
          </a:p>
        </p:txBody>
      </p:sp>
      <p:sp>
        <p:nvSpPr>
          <p:cNvPr id="3" name="Subtitle 2"/>
          <p:cNvSpPr>
            <a:spLocks noGrp="1"/>
          </p:cNvSpPr>
          <p:nvPr>
            <p:ph type="subTitle" idx="1"/>
          </p:nvPr>
        </p:nvSpPr>
        <p:spPr/>
        <p:txBody>
          <a:bodyPr/>
          <a:lstStyle/>
          <a:p>
            <a:r>
              <a:t>芯片射频滤波器设计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滤波器设计基本原理</a:t>
            </a:r>
          </a:p>
        </p:txBody>
      </p:sp>
      <p:sp>
        <p:nvSpPr>
          <p:cNvPr id="3" name="Text Placeholder 2"/>
          <p:cNvSpPr>
            <a:spLocks noGrp="1"/>
          </p:cNvSpPr>
          <p:nvPr>
            <p:ph type="body" idx="1"/>
          </p:nvPr>
        </p:nvSpPr>
        <p:spPr/>
        <p:txBody>
          <a:bodyPr/>
          <a:lstStyle/>
          <a:p>
            <a:r>
              <a:t>滤波器类型选择</a:t>
            </a:r>
          </a:p>
        </p:txBody>
      </p:sp>
      <p:sp>
        <p:nvSpPr>
          <p:cNvPr id="4" name="Content Placeholder 3"/>
          <p:cNvSpPr>
            <a:spLocks noGrp="1"/>
          </p:cNvSpPr>
          <p:nvPr>
            <p:ph sz="half" idx="2"/>
          </p:nvPr>
        </p:nvSpPr>
        <p:spPr/>
        <p:txBody>
          <a:bodyPr/>
          <a:lstStyle/>
          <a:p>
            <a:r>
              <a:t>1.根据系统需求选择滤波器类型，如低通、高通、带通或带阻滤波器等。</a:t>
            </a:r>
          </a:p>
          <a:p>
            <a:r>
              <a:t>2.考虑滤波器的频率响应特性，以及其对系统性能的影响。</a:t>
            </a:r>
          </a:p>
          <a:p>
            <a:r>
              <a:t>3.根据滤波器类型选择合适的设计方法，如模拟滤波器或数字滤波器。</a:t>
            </a:r>
          </a:p>
          <a:p/>
        </p:txBody>
      </p:sp>
      <p:sp>
        <p:nvSpPr>
          <p:cNvPr id="5" name="Text Placeholder 4"/>
          <p:cNvSpPr>
            <a:spLocks noGrp="1"/>
          </p:cNvSpPr>
          <p:nvPr>
            <p:ph type="body" idx="3"/>
          </p:nvPr>
        </p:nvSpPr>
        <p:spPr/>
        <p:txBody>
          <a:bodyPr/>
          <a:lstStyle/>
          <a:p>
            <a:r>
              <a:t>滤波器性能指标</a:t>
            </a:r>
          </a:p>
        </p:txBody>
      </p:sp>
      <p:sp>
        <p:nvSpPr>
          <p:cNvPr id="6" name="Content Placeholder 5"/>
          <p:cNvSpPr>
            <a:spLocks noGrp="1"/>
          </p:cNvSpPr>
          <p:nvPr>
            <p:ph sz="half" idx="4"/>
          </p:nvPr>
        </p:nvSpPr>
        <p:spPr/>
        <p:txBody>
          <a:bodyPr/>
          <a:lstStyle/>
          <a:p>
            <a:r>
              <a:t>1.确定滤波器的性能指标，如通带增益、阻带衰减、过渡带宽度等。</a:t>
            </a:r>
          </a:p>
          <a:p>
            <a:r>
              <a:t>2.考虑滤波器的线性度和稳定性，以满足系统需求。</a:t>
            </a:r>
          </a:p>
          <a:p>
            <a:r>
              <a:t>3.根据性能指标选择合适的滤波器结构和参数。</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滤波器设计基本原理</a:t>
            </a:r>
          </a:p>
        </p:txBody>
      </p:sp>
      <p:sp>
        <p:nvSpPr>
          <p:cNvPr id="3" name="Text Placeholder 2"/>
          <p:cNvSpPr>
            <a:spLocks noGrp="1"/>
          </p:cNvSpPr>
          <p:nvPr>
            <p:ph type="body" idx="1"/>
          </p:nvPr>
        </p:nvSpPr>
        <p:spPr/>
        <p:txBody>
          <a:bodyPr/>
          <a:lstStyle/>
          <a:p>
            <a:r>
              <a:t>滤波器结构设计</a:t>
            </a:r>
          </a:p>
        </p:txBody>
      </p:sp>
      <p:sp>
        <p:nvSpPr>
          <p:cNvPr id="4" name="Content Placeholder 3"/>
          <p:cNvSpPr>
            <a:spLocks noGrp="1"/>
          </p:cNvSpPr>
          <p:nvPr>
            <p:ph sz="half" idx="2"/>
          </p:nvPr>
        </p:nvSpPr>
        <p:spPr/>
        <p:txBody>
          <a:bodyPr/>
          <a:lstStyle/>
          <a:p>
            <a:r>
              <a:t>1.根据性能指标选择滤波器结构，如巴特沃斯、切比雪夫等。</a:t>
            </a:r>
          </a:p>
          <a:p>
            <a:r>
              <a:t>2.确定滤波器的阶数和零点、极点位置，以满足频率响应需求。</a:t>
            </a:r>
          </a:p>
          <a:p>
            <a:r>
              <a:t>3.考虑滤波器的可实现性和成本，选择适合的实现方式。</a:t>
            </a:r>
          </a:p>
          <a:p/>
        </p:txBody>
      </p:sp>
      <p:sp>
        <p:nvSpPr>
          <p:cNvPr id="5" name="Text Placeholder 4"/>
          <p:cNvSpPr>
            <a:spLocks noGrp="1"/>
          </p:cNvSpPr>
          <p:nvPr>
            <p:ph type="body" idx="3"/>
          </p:nvPr>
        </p:nvSpPr>
        <p:spPr/>
        <p:txBody>
          <a:bodyPr/>
          <a:lstStyle/>
          <a:p>
            <a:r>
              <a:t>滤波器参数优化</a:t>
            </a:r>
          </a:p>
        </p:txBody>
      </p:sp>
      <p:sp>
        <p:nvSpPr>
          <p:cNvPr id="6" name="Content Placeholder 5"/>
          <p:cNvSpPr>
            <a:spLocks noGrp="1"/>
          </p:cNvSpPr>
          <p:nvPr>
            <p:ph sz="half" idx="4"/>
          </p:nvPr>
        </p:nvSpPr>
        <p:spPr/>
        <p:txBody>
          <a:bodyPr/>
          <a:lstStyle/>
          <a:p>
            <a:r>
              <a:t>1.利用优化算法对滤波器参数进行优化，以提高性能指标。</a:t>
            </a:r>
          </a:p>
          <a:p>
            <a:r>
              <a:t>2.考虑滤波器参数对频率响应的影响，以及系统的稳定性要求。</a:t>
            </a:r>
          </a:p>
          <a:p>
            <a:r>
              <a:t>3.根据优化结果对滤波器结构进行调整，以提高性能。</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滤波器设计基本原理</a:t>
            </a:r>
          </a:p>
        </p:txBody>
      </p:sp>
      <p:sp>
        <p:nvSpPr>
          <p:cNvPr id="3" name="Content Placeholder 2"/>
          <p:cNvSpPr>
            <a:spLocks noGrp="1"/>
          </p:cNvSpPr>
          <p:nvPr>
            <p:ph sz="half" idx="2"/>
          </p:nvPr>
        </p:nvSpPr>
        <p:spPr/>
        <p:txBody>
          <a:bodyPr/>
          <a:lstStyle/>
          <a:p>
            <a:r>
              <a:t>1.根据设计结果实现滤波器，包括硬件电路设计和软件编程等。</a:t>
            </a:r>
          </a:p>
          <a:p>
            <a:r>
              <a:t>2.对实现的滤波器进行测试，包括频率响应测试和功能验证等。</a:t>
            </a:r>
          </a:p>
          <a:p>
            <a:r>
              <a:t>3.根据测试结果对滤波器进行优化和改进，提高性能和使用体验。</a:t>
            </a:r>
          </a:p>
          <a:p/>
        </p:txBody>
      </p:sp>
      <p:sp>
        <p:nvSpPr>
          <p:cNvPr id="4" name="Text Placeholder 3"/>
          <p:cNvSpPr>
            <a:spLocks noGrp="1"/>
          </p:cNvSpPr>
          <p:nvPr>
            <p:ph type="body" idx="3"/>
          </p:nvPr>
        </p:nvSpPr>
        <p:spPr/>
        <p:txBody>
          <a:bodyPr/>
          <a:lstStyle/>
          <a:p>
            <a:r>
              <a:t>滤波器应用与发展趋势</a:t>
            </a:r>
          </a:p>
        </p:txBody>
      </p:sp>
      <p:sp>
        <p:nvSpPr>
          <p:cNvPr id="5" name="Content Placeholder 4"/>
          <p:cNvSpPr>
            <a:spLocks noGrp="1"/>
          </p:cNvSpPr>
          <p:nvPr>
            <p:ph sz="half" idx="4"/>
          </p:nvPr>
        </p:nvSpPr>
        <p:spPr/>
        <p:txBody>
          <a:bodyPr/>
          <a:lstStyle/>
          <a:p>
            <a:r>
              <a:t>1.了解滤波器在各个领域的应用，如通信、雷达、音频处理等。</a:t>
            </a:r>
          </a:p>
          <a:p>
            <a:r>
              <a:t>2.关注滤波器的发展趋势和前沿技术，如基于人工智能的滤波器设计、太赫兹滤波器等。</a:t>
            </a:r>
          </a:p>
          <a:p>
            <a:r>
              <a:t>3.探索滤波器在其他领域的应用，拓展其应用范围和功能。</a:t>
            </a:r>
          </a:p>
        </p:txBody>
      </p:sp>
      <p:sp>
        <p:nvSpPr>
          <p:cNvPr id="6" name="Text Placeholder 5"/>
          <p:cNvSpPr>
            <a:spLocks noGrp="1"/>
          </p:cNvSpPr>
          <p:nvPr>
            <p:ph type="body" idx="1"/>
          </p:nvPr>
        </p:nvSpPr>
        <p:spPr/>
        <p:txBody>
          <a:bodyPr/>
          <a:lstStyle/>
          <a:p>
            <a:r>
              <a:t>滤波器实现与测试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芯片射频滤波器类型</a:t>
            </a:r>
          </a:p>
        </p:txBody>
      </p:sp>
      <p:sp>
        <p:nvSpPr>
          <p:cNvPr id="3" name="Subtitle 2"/>
          <p:cNvSpPr>
            <a:spLocks noGrp="1"/>
          </p:cNvSpPr>
          <p:nvPr>
            <p:ph type="subTitle" idx="1"/>
          </p:nvPr>
        </p:nvSpPr>
        <p:spPr/>
        <p:txBody>
          <a:bodyPr/>
          <a:lstStyle/>
          <a:p>
            <a:r>
              <a:t>芯片射频滤波器设计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芯片射频滤波器类型</a:t>
            </a:r>
          </a:p>
        </p:txBody>
      </p:sp>
      <p:sp>
        <p:nvSpPr>
          <p:cNvPr id="3" name="Text Placeholder 2"/>
          <p:cNvSpPr>
            <a:spLocks noGrp="1"/>
          </p:cNvSpPr>
          <p:nvPr>
            <p:ph type="body" idx="1"/>
          </p:nvPr>
        </p:nvSpPr>
        <p:spPr/>
        <p:txBody>
          <a:bodyPr/>
          <a:lstStyle/>
          <a:p>
            <a:r>
              <a:t>SAW滤波器</a:t>
            </a:r>
          </a:p>
        </p:txBody>
      </p:sp>
      <p:sp>
        <p:nvSpPr>
          <p:cNvPr id="4" name="Content Placeholder 3"/>
          <p:cNvSpPr>
            <a:spLocks noGrp="1"/>
          </p:cNvSpPr>
          <p:nvPr>
            <p:ph sz="half" idx="2"/>
          </p:nvPr>
        </p:nvSpPr>
        <p:spPr/>
        <p:txBody>
          <a:bodyPr/>
          <a:lstStyle/>
          <a:p>
            <a:r>
              <a:t>1.SAW滤波器是利用声表面波（SAW）技术制成的射频滤波器，具有高性能、小型化的优点。</a:t>
            </a:r>
          </a:p>
          <a:p>
            <a:r>
              <a:t>2.SAW滤波器适用于低频段，具有较高的频率选择性和插入损耗性能。</a:t>
            </a:r>
          </a:p>
          <a:p>
            <a:r>
              <a:t>3.随着5G、物联网等技术的发展，SAW滤波器的需求量将会不断增加。</a:t>
            </a:r>
          </a:p>
          <a:p/>
        </p:txBody>
      </p:sp>
      <p:sp>
        <p:nvSpPr>
          <p:cNvPr id="5" name="Text Placeholder 4"/>
          <p:cNvSpPr>
            <a:spLocks noGrp="1"/>
          </p:cNvSpPr>
          <p:nvPr>
            <p:ph type="body" idx="3"/>
          </p:nvPr>
        </p:nvSpPr>
        <p:spPr/>
        <p:txBody>
          <a:bodyPr/>
          <a:lstStyle/>
          <a:p>
            <a:r>
              <a:t>BAW滤波器</a:t>
            </a:r>
          </a:p>
        </p:txBody>
      </p:sp>
      <p:sp>
        <p:nvSpPr>
          <p:cNvPr id="6" name="Content Placeholder 5"/>
          <p:cNvSpPr>
            <a:spLocks noGrp="1"/>
          </p:cNvSpPr>
          <p:nvPr>
            <p:ph sz="half" idx="4"/>
          </p:nvPr>
        </p:nvSpPr>
        <p:spPr/>
        <p:txBody>
          <a:bodyPr/>
          <a:lstStyle/>
          <a:p>
            <a:r>
              <a:t>1.BAW滤波器是利用体声波（BAW）技术制成的射频滤波器，具有高Q值、低插入损耗的优点。</a:t>
            </a:r>
          </a:p>
          <a:p>
            <a:r>
              <a:t>2.BAW滤波器适用于高频段，具有较高的频率稳定性和温度稳定性。</a:t>
            </a:r>
          </a:p>
          <a:p>
            <a:r>
              <a:t>3.BAW滤波器在5G、毫米波等领域有广泛的应用前景。</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芯片射频滤波器类型</a:t>
            </a:r>
          </a:p>
        </p:txBody>
      </p:sp>
      <p:sp>
        <p:nvSpPr>
          <p:cNvPr id="3" name="Content Placeholder 2"/>
          <p:cNvSpPr>
            <a:spLocks noGrp="1"/>
          </p:cNvSpPr>
          <p:nvPr>
            <p:ph sz="half" idx="2"/>
          </p:nvPr>
        </p:nvSpPr>
        <p:spPr/>
        <p:txBody>
          <a:bodyPr/>
          <a:lstStyle/>
          <a:p>
            <a:r>
              <a:t>1.FBAR滤波器是一种基于薄膜体声波谐振器（FBAR）技术的射频滤波器，具有高性能、小型化的优点。</a:t>
            </a:r>
          </a:p>
          <a:p>
            <a:r>
              <a:t>2.FBAR滤波器适用于高频段，具有较高的Q值和较低的插入损耗。</a:t>
            </a:r>
          </a:p>
          <a:p>
            <a:r>
              <a:t>3.FBAR滤波器在未来5G、毫米波等领域的需求将会不断增加。</a:t>
            </a:r>
          </a:p>
          <a:p/>
        </p:txBody>
      </p:sp>
      <p:sp>
        <p:nvSpPr>
          <p:cNvPr id="4" name="Text Placeholder 3"/>
          <p:cNvSpPr>
            <a:spLocks noGrp="1"/>
          </p:cNvSpPr>
          <p:nvPr>
            <p:ph type="body" idx="3"/>
          </p:nvPr>
        </p:nvSpPr>
        <p:spPr/>
        <p:txBody>
          <a:bodyPr/>
          <a:lstStyle/>
          <a:p>
            <a:r>
              <a:t>LTCC滤波器</a:t>
            </a:r>
          </a:p>
        </p:txBody>
      </p:sp>
      <p:sp>
        <p:nvSpPr>
          <p:cNvPr id="5" name="Content Placeholder 4"/>
          <p:cNvSpPr>
            <a:spLocks noGrp="1"/>
          </p:cNvSpPr>
          <p:nvPr>
            <p:ph sz="half" idx="4"/>
          </p:nvPr>
        </p:nvSpPr>
        <p:spPr/>
        <p:txBody>
          <a:bodyPr/>
          <a:lstStyle/>
          <a:p>
            <a:r>
              <a:t>1.LTCC滤波器是一种基于低温共烧陶瓷（LTCC）技术的射频滤波器，具有高性能、小型化、低成本的优点。</a:t>
            </a:r>
          </a:p>
          <a:p>
            <a:r>
              <a:t>2.LTCC滤波器适用于较低频段，具有较高的频率选择性和温度稳定性。</a:t>
            </a:r>
          </a:p>
          <a:p>
            <a:r>
              <a:t>3.随着无线通信技术的发展，LTCC滤波器的应用将会越来越广泛。</a:t>
            </a:r>
          </a:p>
          <a:p/>
        </p:txBody>
      </p:sp>
      <p:sp>
        <p:nvSpPr>
          <p:cNvPr id="6" name="Text Placeholder 5"/>
          <p:cNvSpPr>
            <a:spLocks noGrp="1"/>
          </p:cNvSpPr>
          <p:nvPr>
            <p:ph type="body" idx="1"/>
          </p:nvPr>
        </p:nvSpPr>
        <p:spPr/>
        <p:txBody>
          <a:bodyPr/>
          <a:lstStyle/>
          <a:p>
            <a:r>
              <a:t>FBAR滤波器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芯片射频滤波器类型</a:t>
            </a:r>
          </a:p>
        </p:txBody>
      </p:sp>
      <p:sp>
        <p:nvSpPr>
          <p:cNvPr id="3" name="Content Placeholder 2"/>
          <p:cNvSpPr>
            <a:spLocks noGrp="1"/>
          </p:cNvSpPr>
          <p:nvPr>
            <p:ph sz="half" idx="2"/>
          </p:nvPr>
        </p:nvSpPr>
        <p:spPr/>
        <p:txBody>
          <a:bodyPr/>
          <a:lstStyle/>
          <a:p>
            <a:r>
              <a:t>1.IPD滤波器是一种基于集成被动器件（IPD）技术的射频滤波器，具有小型化、高集成度的优点。</a:t>
            </a:r>
          </a:p>
          <a:p>
            <a:r>
              <a:t>2.IPD滤波器适用于各种频段，可以提高整个系统的性能和可靠性。</a:t>
            </a:r>
          </a:p>
          <a:p>
            <a:r>
              <a:t>3.随着集成电路技术的发展，IPD滤波器的应用将会越来越广泛。</a:t>
            </a:r>
          </a:p>
          <a:p/>
        </p:txBody>
      </p:sp>
      <p:sp>
        <p:nvSpPr>
          <p:cNvPr id="4" name="Text Placeholder 3"/>
          <p:cNvSpPr>
            <a:spLocks noGrp="1"/>
          </p:cNvSpPr>
          <p:nvPr>
            <p:ph type="body" idx="3"/>
          </p:nvPr>
        </p:nvSpPr>
        <p:spPr/>
        <p:txBody>
          <a:bodyPr/>
          <a:lstStyle/>
          <a:p>
            <a:r>
              <a:t>可调滤波器</a:t>
            </a:r>
          </a:p>
        </p:txBody>
      </p:sp>
      <p:sp>
        <p:nvSpPr>
          <p:cNvPr id="5" name="Content Placeholder 4"/>
          <p:cNvSpPr>
            <a:spLocks noGrp="1"/>
          </p:cNvSpPr>
          <p:nvPr>
            <p:ph sz="half" idx="4"/>
          </p:nvPr>
        </p:nvSpPr>
        <p:spPr/>
        <p:txBody>
          <a:bodyPr/>
          <a:lstStyle/>
          <a:p>
            <a:r>
              <a:t>1.可调滤波器是一种可以通过改变电压或频率等参数来调节其滤波性能的射频滤波器。</a:t>
            </a:r>
          </a:p>
          <a:p>
            <a:r>
              <a:t>2.可调滤波器具有灵活性和适应性，可以根据不同需求进行优化。</a:t>
            </a:r>
          </a:p>
          <a:p>
            <a:r>
              <a:t>3.随着无线通信技术的不断发展，可调滤波器的应用前景将会越来越广阔。</a:t>
            </a:r>
          </a:p>
        </p:txBody>
      </p:sp>
      <p:sp>
        <p:nvSpPr>
          <p:cNvPr id="6" name="Text Placeholder 5"/>
          <p:cNvSpPr>
            <a:spLocks noGrp="1"/>
          </p:cNvSpPr>
          <p:nvPr>
            <p:ph type="body" idx="1"/>
          </p:nvPr>
        </p:nvSpPr>
        <p:spPr/>
        <p:txBody>
          <a:bodyPr/>
          <a:lstStyle/>
          <a:p>
            <a:r>
              <a:t>IPD滤波器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设计考虑因素与优化</a:t>
            </a:r>
          </a:p>
        </p:txBody>
      </p:sp>
      <p:sp>
        <p:nvSpPr>
          <p:cNvPr id="3" name="Subtitle 2"/>
          <p:cNvSpPr>
            <a:spLocks noGrp="1"/>
          </p:cNvSpPr>
          <p:nvPr>
            <p:ph type="subTitle" idx="1"/>
          </p:nvPr>
        </p:nvSpPr>
        <p:spPr/>
        <p:txBody>
          <a:bodyPr/>
          <a:lstStyle/>
          <a:p>
            <a:r>
              <a:t>芯片射频滤波器设计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设计考虑因素与优化</a:t>
            </a:r>
          </a:p>
        </p:txBody>
      </p:sp>
      <p:sp>
        <p:nvSpPr>
          <p:cNvPr id="3" name="Text Placeholder 2"/>
          <p:cNvSpPr>
            <a:spLocks noGrp="1"/>
          </p:cNvSpPr>
          <p:nvPr>
            <p:ph type="body" idx="1"/>
          </p:nvPr>
        </p:nvSpPr>
        <p:spPr/>
        <p:txBody>
          <a:bodyPr/>
          <a:lstStyle/>
          <a:p>
            <a:r>
              <a:t>滤波器性能指标</a:t>
            </a:r>
          </a:p>
        </p:txBody>
      </p:sp>
      <p:sp>
        <p:nvSpPr>
          <p:cNvPr id="4" name="Content Placeholder 3"/>
          <p:cNvSpPr>
            <a:spLocks noGrp="1"/>
          </p:cNvSpPr>
          <p:nvPr>
            <p:ph sz="half" idx="2"/>
          </p:nvPr>
        </p:nvSpPr>
        <p:spPr/>
        <p:txBody>
          <a:bodyPr/>
          <a:lstStyle/>
          <a:p>
            <a:r>
              <a:t>1.滤波器的插入损耗：插入损耗越低，滤波器的性能越好。设计时需选择低损耗的材料和优化结构，以降低插入损耗。</a:t>
            </a:r>
          </a:p>
          <a:p>
            <a:r>
              <a:t>2.滤波器的带外抑制：带外抑制能力越强，对邻近频段的干扰抑制效果越好。设计时应考虑增加滤波器的阶数和优化滤波器的频率响应。</a:t>
            </a:r>
          </a:p>
          <a:p/>
        </p:txBody>
      </p:sp>
      <p:sp>
        <p:nvSpPr>
          <p:cNvPr id="5" name="Text Placeholder 4"/>
          <p:cNvSpPr>
            <a:spLocks noGrp="1"/>
          </p:cNvSpPr>
          <p:nvPr>
            <p:ph type="body" idx="3"/>
          </p:nvPr>
        </p:nvSpPr>
        <p:spPr/>
        <p:txBody>
          <a:bodyPr/>
          <a:lstStyle/>
          <a:p>
            <a:r>
              <a:t>滤波器结构选择</a:t>
            </a:r>
          </a:p>
        </p:txBody>
      </p:sp>
      <p:sp>
        <p:nvSpPr>
          <p:cNvPr id="6" name="Content Placeholder 5"/>
          <p:cNvSpPr>
            <a:spLocks noGrp="1"/>
          </p:cNvSpPr>
          <p:nvPr>
            <p:ph sz="half" idx="4"/>
          </p:nvPr>
        </p:nvSpPr>
        <p:spPr/>
        <p:txBody>
          <a:bodyPr/>
          <a:lstStyle/>
          <a:p>
            <a:r>
              <a:t>1.根据应用场景和需求选择合适的滤波器结构，如SAW、BAW、FBAR等。</a:t>
            </a:r>
          </a:p>
          <a:p>
            <a:r>
              <a:t>2.考虑滤波器的尺寸、成本、可靠性等因素，进行综合优化。</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设计考虑因素与优化</a:t>
            </a:r>
          </a:p>
        </p:txBody>
      </p:sp>
      <p:sp>
        <p:nvSpPr>
          <p:cNvPr id="3" name="Text Placeholder 2"/>
          <p:cNvSpPr>
            <a:spLocks noGrp="1"/>
          </p:cNvSpPr>
          <p:nvPr>
            <p:ph type="body" idx="1"/>
          </p:nvPr>
        </p:nvSpPr>
        <p:spPr/>
        <p:txBody>
          <a:bodyPr/>
          <a:lstStyle/>
          <a:p>
            <a:r>
              <a:t>材料选择与优化</a:t>
            </a:r>
          </a:p>
        </p:txBody>
      </p:sp>
      <p:sp>
        <p:nvSpPr>
          <p:cNvPr id="4" name="Content Placeholder 3"/>
          <p:cNvSpPr>
            <a:spLocks noGrp="1"/>
          </p:cNvSpPr>
          <p:nvPr>
            <p:ph sz="half" idx="2"/>
          </p:nvPr>
        </p:nvSpPr>
        <p:spPr/>
        <p:txBody>
          <a:bodyPr/>
          <a:lstStyle/>
          <a:p>
            <a:r>
              <a:t>1.选择具有高Q值的材料，有利于提高滤波器的性能。</a:t>
            </a:r>
          </a:p>
          <a:p>
            <a:r>
              <a:t>2.通过材料掺杂、表面处理等手段优化材料性能，提高滤波器的稳定性和可靠性。</a:t>
            </a:r>
          </a:p>
          <a:p/>
        </p:txBody>
      </p:sp>
      <p:sp>
        <p:nvSpPr>
          <p:cNvPr id="5" name="Text Placeholder 4"/>
          <p:cNvSpPr>
            <a:spLocks noGrp="1"/>
          </p:cNvSpPr>
          <p:nvPr>
            <p:ph type="body" idx="3"/>
          </p:nvPr>
        </p:nvSpPr>
        <p:spPr/>
        <p:txBody>
          <a:bodyPr/>
          <a:lstStyle/>
          <a:p>
            <a:r>
              <a:t>滤波器频率响应优化</a:t>
            </a:r>
          </a:p>
        </p:txBody>
      </p:sp>
      <p:sp>
        <p:nvSpPr>
          <p:cNvPr id="6" name="Content Placeholder 5"/>
          <p:cNvSpPr>
            <a:spLocks noGrp="1"/>
          </p:cNvSpPr>
          <p:nvPr>
            <p:ph sz="half" idx="4"/>
          </p:nvPr>
        </p:nvSpPr>
        <p:spPr/>
        <p:txBody>
          <a:bodyPr/>
          <a:lstStyle/>
          <a:p>
            <a:r>
              <a:t>1.通过优化滤波器的结构设计，改善滤波器的频率响应特性。</a:t>
            </a:r>
          </a:p>
          <a:p>
            <a:r>
              <a:t>2.采用先进的仿真技术，对滤波器进行精确建模和优化设计。</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https://d.book118.com/555224040021011100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射频滤波器简介</vt:lpstr>
      <vt:lpstr> 射频滤波器简介</vt:lpstr>
      <vt:lpstr> 射频滤波器简介</vt:lpstr>
      <vt:lpstr> 射频滤波器简介</vt:lpstr>
      <vt:lpstr> 滤波器设计基本原理</vt:lpstr>
      <vt:lpstr> 滤波器设计基本原理</vt:lpstr>
      <vt:lpstr> 滤波器设计基本原理</vt:lpstr>
      <vt:lpstr> 滤波器设计基本原理</vt:lpstr>
      <vt:lpstr> 芯片射频滤波器类型</vt:lpstr>
      <vt:lpstr> 芯片射频滤波器类型</vt:lpstr>
      <vt:lpstr> 芯片射频滤波器类型</vt:lpstr>
      <vt:lpstr> 芯片射频滤波器类型</vt:lpstr>
      <vt:lpstr> 设计考虑因素与优化</vt:lpstr>
      <vt:lpstr> 设计考虑因素与优化</vt:lpstr>
      <vt:lpstr> 设计考虑因素与优化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2024-09-07T19:42:09.817</cp:lastPrinted>
  <dcterms:created xsi:type="dcterms:W3CDTF">2024-09-07T11:42:09Z</dcterms:created>
  <dcterms:modified xsi:type="dcterms:W3CDTF">2024-09-07T11:42:12Z</dcterms:modified>
</cp:coreProperties>
</file>