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0432A-9E22-4619-A73F-50C1345F0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54F80-2C15-4D18-9907-79BBD32F2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FD387-D3F6-472D-8D71-944C7BB03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57B94-1863-4E98-BA20-CEC71DFAD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B0B921-6DF6-4CE1-B10B-B7EFBB85F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E70F07-2A15-41D7-BDF7-8405EAF69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ADD0C8-8C74-4888-A35D-19408FEB2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249D6-B4D1-42C7-8647-D634741FE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CE907-DF41-4376-A481-99CE15850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6E0A3-C641-4AA9-BA7D-69BC9EBD5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894E4-8CA8-4191-9C20-C606ADCCB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22424301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朊蛋白病护理查房PPT\n## 1.朊蛋白病概述及发病机制\n### 1.1朊蛋白病的定义与分类\n### 1.2朊蛋白的分子结构与功能\n### 1.3朊蛋白病的发病机制\n## 2.朊蛋白病的临床表现与诊断\n### 2.1朊蛋白病的临床症状\n### 2.2朊蛋白病的诊断方法\n### 2.3朊蛋白病的分期与病程\n## 3.朊蛋白病的治疗方法与原则\n### 3.1朊蛋白病的药物治疗\n### 3.2朊蛋白病的手术治疗\n### 3.3朊蛋白病的康复治疗与护理\n## 4.朊蛋白病护理查房的重要性\n### 4.1提高患者生活质量\n### 4.2降低并发症发生率\n### 4.3提高患者家属满意度\n## 5.朊蛋白病护理查房的流程与内容\n### 5.1朊蛋白病护理查房前的准备工作\n### 5.2朊蛋白病护理查房中的关键环节\n### 5.3朊蛋白病护理查房后的跟进与评估\n## 6.朊蛋白病护理查房中的护理措施\n### 6.1病情观察与评估\n### 6.2药物治疗与护理\n### 6.3并发症预防与护理\n## 7.朊蛋白病护理查房中的团队协作与沟通\n### 7.1多学科团队协作与信息共享\n### 7.2护患沟通与心理护理\n### 7.3护理人员培训与能力提升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朊蛋白病护理查房PPT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朊蛋白病概述及发病机制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朊蛋白病是一类神经系统疾病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由朊蛋白（Prion）引起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具有传染性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侵犯大脑神经元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朊蛋白病的分类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克雅氏病（CJD）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散发型克雅氏病（Sporadic CJD）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贾库氏病（GSS）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费氏病（FWD）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朊蛋白病的定义与分类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朊蛋白的分子结构与功能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朊蛋白分子结构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由226个氨基酸组成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分为三个结构域：N端、中间和C端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具有β折叠结构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朊蛋白的功能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参与神经细胞信号传导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维持神经细胞形态和稳定性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朊蛋白病的发病机制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62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6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朊蛋白病的发病机制尚不完全清楚   -可能与朊蛋白异常折叠和聚集有关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异常朊蛋白可引起神经细胞损伤和死亡</a:t>
                </a:r>
                <a:endParaRPr/>
              </a:p>
            </p:txBody>
          </p:sp>
          <p:sp>
            <p:nvSpPr>
              <p:cNvPr id="265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66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6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朊蛋白病的传播途径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神经传播：朊蛋白通过神经纤维传播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血液传播：朊蛋白通过血液传播</a:t>
                </a:r>
                <a:endParaRPr/>
              </a:p>
            </p:txBody>
          </p:sp>
          <p:sp>
            <p:nvSpPr>
              <p:cNvPr id="269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朊蛋白病的临床表现与诊断</a:t>
            </a:r>
            <a:endParaRPr/>
          </a:p>
        </p:txBody>
      </p:sp>
      <p:sp>
        <p:nvSpPr>
          <p:cNvPr id="27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7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7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7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记忆减退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情绪波动</a:t>
                </a:r>
                <a:endParaRPr/>
              </a:p>
            </p:txBody>
          </p:sp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朊蛋白病的早期症状</a:t>
                </a:r>
                <a:endParaRPr/>
              </a:p>
            </p:txBody>
          </p:sp>
        </p:grpSp>
        <p:grpSp>
          <p:nvGrpSpPr>
            <p:cNvPr id="28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8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肌肉抽搐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语言障碍</a:t>
                </a:r>
                <a:endParaRPr/>
              </a:p>
            </p:txBody>
          </p:sp>
          <p:sp>
            <p:nvSpPr>
              <p:cNvPr id="28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朊蛋白病的中期症状</a:t>
                </a:r>
                <a:endParaRPr/>
              </a:p>
            </p:txBody>
          </p:sp>
          <p:sp>
            <p:nvSpPr>
              <p:cNvPr id="28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8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昏迷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心脏衰竭</a:t>
                </a:r>
                <a:endParaRPr/>
              </a:p>
            </p:txBody>
          </p:sp>
          <p:sp>
            <p:nvSpPr>
              <p:cNvPr id="28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朊蛋白病的晚期症状</a:t>
                </a:r>
                <a:endParaRPr/>
              </a:p>
            </p:txBody>
          </p:sp>
          <p:sp>
            <p:nvSpPr>
              <p:cNvPr id="28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朊蛋白病的临床症状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朊蛋白病的诊断方法</a:t>
                </a:r>
                <a:endParaRPr/>
              </a:p>
            </p:txBody>
          </p:sp>
          <p:sp>
            <p:nvSpPr>
              <p:cNvPr id="2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临床表现和症状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脑电图检查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影像学检查（如MRI）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朊蛋白检测（如脑脊液检查）</a:t>
                </a:r>
                <a:endParaRPr/>
              </a:p>
            </p:txBody>
          </p:sp>
          <p:sp>
            <p:nvSpPr>
              <p:cNvPr id="2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3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根据临床表现和症状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结合脑电图和影像学检查结果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确诊依赖于朊蛋白检测</a:t>
                </a:r>
                <a:endParaRPr/>
              </a:p>
            </p:txBody>
          </p:sp>
          <p:sp>
            <p:nvSpPr>
              <p:cNvPr id="3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朊蛋白病的诊断方法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朊蛋白病的分期与病程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朊蛋白病的分期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早期：症状较轻，无明显神经系统损害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中期：症状加重，神经系统损害明显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晚期：症状严重，出现器官功能衰竭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朊蛋白病的病程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病程较短，一般为数月至数年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病情进展迅速，预后较差</a:t>
                </a:r>
                <a:endParaRPr/>
              </a:p>
            </p:txBody>
          </p:sp>
          <p:pic>
            <p:nvPicPr>
              <p:cNvPr id="3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朊蛋白病的治疗方法与原则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https://d.book118.com/555224243012011124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朊蛋白病护理查房PPT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2024-09-28T04:09:26.078</cp:lastPrinted>
  <dcterms:created xsi:type="dcterms:W3CDTF">2024-09-27T20:09:26Z</dcterms:created>
  <dcterms:modified xsi:type="dcterms:W3CDTF">2024-09-27T20:09:27Z</dcterms:modified>
</cp:coreProperties>
</file>