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CC90C-C959-49FC-B02E-7EB309E8D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7F7919-DCFE-400D-BCA2-610F8DAC6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C511D-5792-4862-8D4A-21111F4F1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5F6FC1-884C-48D2-B3F8-E3A1854FC4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205088-DA81-4069-A303-140D54617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C5783A-5AD3-4A2C-A343-5DFB7F72A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924532-5AEB-4485-AA75-99C2EEE80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5AFCD9-1677-45C9-BAED-3296293E7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0D860C-714C-434B-9239-B0895C4F8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70DFD-B126-42A2-8460-F1CF6D0A3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F6D03-2865-4822-B1A0-AFE275DF1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230320212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STSong"/>
                <a:ea typeface="STSong"/>
                <a:cs typeface="STSong"/>
              </a:rPr>
              <a:t>小学生心理不健康的案例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/>
                </a:solidFill>
                <a:latin typeface="STSong"/>
                <a:ea typeface="STSong"/>
                <a:cs typeface="STSong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/>
                </a:solidFill>
                <a:latin typeface="STSong"/>
                <a:ea typeface="STSong"/>
                <a:cs typeface="STSong"/>
              </a:rPr>
              <a:t>2024-01-12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27388" y="2346149"/>
            <a:ext cx="2082501" cy="20825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心理不健康的类型与表现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解决方案与建议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/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/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案例介绍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父母离异，孩子跟随父亲生活，父亲忙于工作，缺乏对孩子的关注和陪伴。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417" r="104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家庭环境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孩子在学校表现一般，缺乏自信和社交能力，经常受到同学的排挤和欺负。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学校环境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833" r="178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社会竞争压力大，家长对孩子期望过高，导致孩子心理负担过重。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社会环境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441" r="1944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9686" r="968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8560" r="856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910" r="169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案例描述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孩子经常表现出情绪低落、沮丧、焦虑等负面情绪，缺乏积极向上的心态。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孩子在学习上遇到困难，注意力不集中，记忆力减退，导致学习成绩下降。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孩子与同学、老师和家长之间的关系紧张，缺乏有效的沟通和交流。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孩子表现出一些不良行为，如逃课、打架等，需要家长和学校共同关注和处理。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情绪低落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学习困难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人际关系紧张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行为问题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心理不健康的类型与表现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学习困难是小学生心理不健康的一种常见表现，主要症状包括注意力不集中、记忆力差、缺乏学习动力等。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学习困难可能由于多种原因导致，如智力因素、教育环境、家庭背景等。对于这类学生，需要采取个性化的教育方法和心理辅导，帮助他们提高学习兴趣和能力。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250" r="18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学习困难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00" b="5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焦虑与抑郁是小学生心理不健康的常见表现之一，主要症状包括情绪低落、焦虑不安、易怒等。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焦虑与抑郁可能由于生活环境、家庭关系、学业压力等多种原因导致。对于这类学生，需要提供情感支持和心理辅导，帮助他们调整心态，建立积极的生活态度。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焦虑与抑郁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917" r="14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人际关系问题也是小学生心理不健康的常见表现之一，主要症状包括孤僻、不合群、攻击行为等。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人际关系问题可能由于个性差异、家庭背景、社交技能不足等原因导致。对于这类学生，需要提供社交技能训练和心理辅导，帮助他们建立良好的人际关系。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行为问题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行为问题也是小学生心理不健康的常见表现之一，主要症状包括多动、冲动、破坏行为等。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行为问题可能由于多种原因导致，如家庭教育、环境压力、心理障碍等。对于这类学生，需要采取行为矫正和心理辅导，帮助他们纠正不良行为习惯。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https://d.book118.com/555230320212011120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2024-09-23T03:05:13.251</cp:lastPrinted>
  <dcterms:created xsi:type="dcterms:W3CDTF">2024-09-22T19:05:13Z</dcterms:created>
  <dcterms:modified xsi:type="dcterms:W3CDTF">2024-09-22T19:05:15Z</dcterms:modified>
</cp:coreProperties>
</file>