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D7F2C-2800-4280-8869-D94D57824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0871E-DF15-4486-9B6A-A8A1E47D7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BDE23-8EEE-4410-8EA3-FF77DF19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C0F2E-D063-4647-82DE-FBF8DB9E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FE2EB-0530-4107-9AEB-0317C746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82505-A2C9-4C9D-8BB0-25C62ED0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DB2D0-FFEC-4507-BD95-C7D3C0319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7E1EF-386C-43E9-82C5-E7FED6B3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98571-A847-4435-AF7A-780D2C58A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262FA-6D2B-45FF-942C-1A12241F4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24ADB-CB78-4DCE-86C3-628679C8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32332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服务创新大赛PPT作品展示\n## 1.护理服务创新大赛背景及意义\n### 1.1护理服务创新大赛的起源与发展\n### 1.2护理服务创新大赛的重要性及影响\n### 1.3护理服务创新大赛的未来趋势与挑战\n## 2.护理服务创新大赛参赛作品案例分享\n### 2.1案例一：智能化护理设备与系统\n### 2.2案例二：创新型护理服务模式与实践\n### 2.3案例三：护理教育与技术培训创新\n## 3.护理服务创新大赛评审标准与流程\n### 3.1评审标准：创新性、实用性、可行性等方面\n### 3.2评审流程：报名、初审、决赛等环节\n### 3.3评审结果：奖项设置、颁奖典礼与荣誉颁发\n## 4.护理服务创新大赛对护理行业的影响与价值\n### 4.1推动护理行业的创新发展与技术进步\n### 4.2提高护理服务质量与患者满意度\n### 4.3促进护理人才培训与职业发展\n## 5.参与护理服务创新大赛的收获与启示\n### 5.1提升个人与团队的创新能力与竞争力\n### 5.2拓展护理行业的人脉资源与合作机会\n### 5.3激发护理服务创新的热情与动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护理服务创新大赛PPT作品展示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护理服务创新大赛背景及意义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护理服务创新大赛起源于20世纪90年代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随着全球护理行业的快速发展，各国纷纷举办护理服务创新大赛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旨在激发护理人员的创新意识，提高护理服务质量   -大赛中涌现出许多具有创新性和实用性的护理服务方案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护理服务创新大赛的发展历程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从最初的国内竞赛发展到国际性的赛事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参赛作品从单一的护理设备创新发展到涵盖护理服务、教育、技术等多领域的创新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护理服务创新大赛逐渐成为护理行业最具影响力的创新赛事之一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护理服务创新大赛的影响力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吸引了越来越多的护理人员参与，提高了护理行业的整体创新能力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创新成果广泛应用于护理实践，提高了护理服务质量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为护理行业的发展提供了新的动力和方向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护理服务创新大赛的起源与发展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护理服务创新大赛的重要性及影响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护理服务创新大赛的重要性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有助于提高护理人员的创新意识和创新能力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推动护理行业的创新发展，提高护理服务质量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为护理人才提供了展示才华的平台，促进了护理人才的培养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护理服务创新大赛的影响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创新成果应用于护理实践，提高了护理服务质量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为护理行业提供了新的发展方向和动力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增强了护理行业的竞争力，提升了护理行业的地位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护理服务创新大赛的未来趋势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随着科技的不断发展，护理服务创新大赛将更加注重科技创新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参赛作品将更加多元化，涵盖护理服务的各个方面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护理服务创新大赛将更加国际化，吸引更多的国际护理人才参与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护理服务创新大赛面临的挑战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如何激发护理人员的创新潜能，提高参赛作品的质量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如何确保创新成果能够广泛应用于护理实践，提高护理服务质量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如何加强国际合作，提高护理服务创新大赛的国际影响力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护理服务创新大赛的未来趋势与挑战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护理服务创新大赛参赛作品案例分享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案例一：智能化护理设备与系统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智能护理设备与系统的创新点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利用物联网、大数据、人工智能等技术，实现护理设备的智能化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通过智能设备与系统，提高护理服务的效率和质量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为护理人员提供便捷、高效的护理服务工具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智能护理设备与系统的应用效果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有效减轻了护理人员的工作负担，提高了护理服务质量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通过智能设备与系统，实现对患者的实时监控和健康管理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为患者提供了更加安全、舒适的护理服务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创新型护理服务模式的创新点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针对不同患者的需求，提供个性化的护理服务方案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通过跨学科合作，实现护理服务的多元化和专业化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利用互联网技术，实现护理服务的远程化和便捷化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创新型护理服务模式的实践效果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有效提高了患者的满意度，提升了护理服务质量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通过跨学科合作，提高了护理服务的专业性和综合性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为患者提供了更加全面、连续的护理服务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案例二：创新型护理服务模式与实践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护理教育与技术培训的创新点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结合护理行业发展需求，调整护理教育课程和培训内容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利用现代教育技术，提高护理教育的效果和质量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通过实践教学，提高护理人员的实践能力和创新能力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护理教育与技术培训的应用效果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有效提高了护理人员的综合素质，为护理行业发展提供了人才支持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通过现代教育技术，实现了护理教育的资源共享和优化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为护理人员提供了更加实用、高效的培训途径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案例三：护理教育与技术培训创新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护理服务创新大赛评审标准与流程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评审作品是否具有新颖性、独特性和突破性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评审作品是否解决了护理服务中的实际问题，提高了护理服务质量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评审作品是否具有较高的学术价值和实用价值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评审作品是否具有较强的实用性和可操作性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评审作品是否能够广泛应用于护理实践，提高护理服务质量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评审作品是否能够满足患者和护理人员的需求，提高护理服务满意度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评审作品是否具有较好的实施条件和环境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评审作品是否具有较强的可持续发展和推广价值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评审作品是否具有一定的经济效益和社会效益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评审标准：创新性、实用性、可行性等方面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https://d.book118.com/555232332143011110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护理服务创新大赛PPT作品展示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2024-09-15T17:55:15.907</cp:lastPrinted>
  <dcterms:created xsi:type="dcterms:W3CDTF">2024-09-15T09:55:15Z</dcterms:created>
  <dcterms:modified xsi:type="dcterms:W3CDTF">2024-09-15T09:55:17Z</dcterms:modified>
</cp:coreProperties>
</file>