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43E2E4-38FC-4454-9102-A01C10281C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22E819-C76D-405A-B82D-59077E5E3E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7FFBA5-8A57-4EBA-A8EE-D7B5D613D6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EEFCF65-32AE-401A-80B6-6F4C62D6EC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230C54D-DCBE-4F76-98A4-2985B9E21D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05AA86D-66A0-4886-B67F-67768497A2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50E6A6A-BFBE-4278-B83A-F77102D1CE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F9D0B0D-402D-45D6-9C41-0D84F44B34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AB5F308-661B-45D9-898F-5DCC478A3D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DE0594-14F6-4FF2-BF42-0A171A117E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D5C1EC-31DA-47BA-B4EE-EDF054BF03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7.jpeg" /><Relationship Id="rId6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55234123104011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气象统计分析与预报方法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5795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93502" y="4349349"/>
            <a:ext cx="359907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气象统计基础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气象资料收集与处理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气象要素统计分析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气象预报方法概述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气象预报模型建立与应用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气象预报效果评估与改进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气象统计基础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989" r="16989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724" r="18724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t="14318" b="14318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气象数据特点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气象观测数据量大，包括地面、高空、卫星、雷达等多种观测手段。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气象要素随时间、空间连续变化，需要连续观测和记录。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气象数据来自不同观测设备、不同观测地点和不同观测时间，存在多源异构问题。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气象观测和预报存在误差和不确定性，需要进行统计分析和处理。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海量性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时空连续性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多源性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不确定性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用图表、数值等方式描述数据的基本特征和分布规律。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描述性统计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推论性统计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多元统计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7333" r="733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通过样本数据推断总体数据的特征和规律，包括参数估计和假设检验等方法。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研究多个变量之间的关系和相互影响，包括回归分析、主成分分析、聚类分析等方法。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统计方法概述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相关系数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反映两个变量之间的线性相关程度，用于研究变量之间的关系。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峰度系数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反映数据分布形态的尖峭程度，用于判断数据分布的集中程度。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偏度系数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反映数据分布形态的偏斜程度，用于判断数据是否服从正态分布。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平均值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反映数据的集中趋势，是最常用的统计指标之一。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标准差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反映数据的离散程度，用于衡量数据的波动范围和稳定性。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常用统计指标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气象资料收集与处理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包括国家基准站、基本站和一般站，观测项目涵盖气温、气压、湿度、风向风速、降水等。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1833" r="1183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t="16917" b="16917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地面观测站网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通过探空气球、飞机等载体，获取不同高度上的温度、湿度、风等气象要素。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高空观测站网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利用气象卫星对地球大气层进行连续、全球性的观测，获取大范围、高分辨率的气象数据。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卫星遥感观测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气象观测网络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8760" b="876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8734" b="8734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341" b="234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数据质量控制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数据筛选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剔除异常值、缺测值等不符合质量要求的数据。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数据比较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通过不同来源数据的比较，发现并纠正数据中的错误。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数据插补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对缺失的数据进行插补，以保证数据的完整性和连续性。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将原始数据转换为统一的数据格式，便于后续处理和分析。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917" r="1691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数据格式化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消除不同观测项目之间的量纲差异，使数据具有可比性。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数据标准化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9375" r="193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875" r="168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采用滑动平均、指数平滑等方法，消除数据中的随机波动，突出其变化趋势。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数据平滑处理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资料预处理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气象要素统计分析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501" r="13501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计算某地区一段时间内的平均温度，反映温度的整体水平。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平均温度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最高和最低温度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温度日较差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温度年较差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统计某地区一段时间内的最高和最低温度，了解温度的极端情况。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计算某地一天内最高温度与最低温度的差值，反映温度的日变化幅度。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计算某地一年内最热月平均温度与最冷月平均温度的差值，反映温度的年变化幅度。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温度统计分析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统计某地区一段时间内的总降水量，反映降水的多少。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降水量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统计某地区一段时间内的降水日数，了解降水的频繁程度。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降水日数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计算某次降水的平均强度（降水量/降水时间），反映降水的猛烈程度。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降水强度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根据气象观测资料，分析降水的类型（如雨、雪、冰雹等），了解降水的性质。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降水类型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降水统计分析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https://d.book118.com/555234123104011104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2024-09-13T23:57:25.233</cp:lastPrinted>
  <dcterms:created xsi:type="dcterms:W3CDTF">2024-09-13T15:57:25Z</dcterms:created>
  <dcterms:modified xsi:type="dcterms:W3CDTF">2024-09-13T15:57:27Z</dcterms:modified>
</cp:coreProperties>
</file>