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C822D86-2DF5-4265-BAE9-F5CA77261EF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818E9A4-26F4-45A0-87B1-EB7B94DC3F0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A0BB3C7-D286-4ADF-B015-5C072D607F4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A1B861A-E748-4F98-977E-2A455D3CEDC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D875BE36-D3CB-4C12-B615-B0ED0C784B1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75E71E73-DE73-4FAE-87D0-51D8EA76763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E6811B90-703C-4AA7-BF61-20DE59D2F24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73706AE-C985-4302-9B77-3CA70875CCC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81887A9-0B77-45BB-A48D-C0E7CD9B7CD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EED60EE-4F3E-47FD-9CB8-D9601169C2B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F984AD5-DA11-4625-B2E9-483EAE9C913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16.jpeg" /><Relationship Id="rId4" Type="http://schemas.openxmlformats.org/officeDocument/2006/relationships/image" Target="../media/image17.jpeg" /><Relationship Id="rId5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19.jpeg" /><Relationship Id="rId4" Type="http://schemas.openxmlformats.org/officeDocument/2006/relationships/image" Target="../media/image20.jpeg" /><Relationship Id="rId5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1.jpeg" /><Relationship Id="rId3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5523424320001110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17451" y="1574432"/>
            <a:ext cx="6939686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客户需求沟通技巧的实战训练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17451" y="5208092"/>
            <a:ext cx="3196742" cy="42184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717451" y="5689900"/>
            <a:ext cx="3489350" cy="42184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2024-01-10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客户需求理解与洞察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有效沟通技巧与方法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建立良好客户关系与信任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处理客户异议与投诉策略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团队协作与内部沟通优化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实战案例分析与经验分享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10371" y="2249446"/>
            <a:ext cx="6135014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客户需求理解与洞察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57489" y="2871848"/>
            <a:ext cx="2148230" cy="1055827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450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4969" b="4969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3612" b="3612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深入了解客户背景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了解客户的行业背景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熟悉客户所在行业的发展趋势、市场状况、竞争态势等，以便更好地把握客户的需求和关注点。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了解客户的公司背景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了解客户的公司规模、组织结构、业务范围、企业文化等，以便更好地理解客户的决策流程和需求特点。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了解客户的个人背景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了解客户的职位、职责、教育背景、工作经验等，以便更好地把握客户的沟通风格和需求偏好。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观察客户行为和情绪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注意观察客户的言行举止和情绪变化，从中发现客户未明确表达的需求和期望。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分析客户需求背后的原因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深入了解客户需求背后的动机和原因，以便更好地满足客户的期望和要求。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通过开放式提问挖掘需求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运用开放式提问技巧，引导客户表达自己的想法和需求，从而发现潜在的问题和机会。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3711" r="3711"/>
          <a:stretch>
            <a:fillRect/>
          </a:stretch>
        </p:blipFill>
        <p:spPr>
          <a:xfrm>
            <a:off x="869006" y="1293634"/>
            <a:ext cx="4563025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挖掘潜在需求与期望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在与客户沟通之前，明确沟通的目标和期望结果，以便更好地引导沟通的方向和重点。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确定沟通目标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根据沟通目标，制定相应的沟通计划和策略，包括沟通的时间、地点、方式、内容等。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制定沟通计划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在沟通过程中，保持与客户沟通的一致性和连贯性，确保双方对沟通目标和方向有清晰的认识和理解。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保持沟通一致性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明确沟通目标与方向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10371" y="2249446"/>
            <a:ext cx="6135014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有效沟通技巧与方法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57489" y="2871848"/>
            <a:ext cx="2148230" cy="1055827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450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保持开放心态，认真听取客户意见，不打断客户发言。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积极倾听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确认理解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提问与澄清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2500" r="12500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通过重述或总结客户观点，确保正确理解客户需求。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在适当时候提出问题，澄清客户观点，深入了解客户需求。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倾听与理解客户观点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208" r="1208"/>
          <a:stretch>
            <a:fillRect/>
          </a:stretch>
        </p:blipFill>
        <p:spPr>
          <a:xfrm>
            <a:off x="7092556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使用简洁明了的语言，避免使用模糊或晦涩的词汇。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明确表达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按照逻辑顺序组织信息，便于客户理解和记忆。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有逻辑地组织信息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提供实例和数据支持观点，增强说服力。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使用实例和数据支持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表达清晰、准确、有说服力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保持自信、放松的姿态，与客户保持眼神交流。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6675" r="16675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l="16675" r="16675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12500" r="12500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注意身体语言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使用友好、热情的语调，避免使用尖锐或冷漠的语调。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控制语音语调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与客户保持适当距离，避免过于亲近或疏远。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保持适当距离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掌握非语言沟通技巧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10371" y="2249446"/>
            <a:ext cx="6135014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建立良好客户关系与信任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57489" y="2871848"/>
            <a:ext cx="2148230" cy="1055827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450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成功案例分享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展示过往成功案例，证明自身实力和能力，增强客户信心。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专业知识储备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具备丰富的行业知识和产品知识，能够准确解答客户疑问。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有效沟通技巧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运用积极倾听、清晰表达等沟通技巧，确保双方沟通顺畅。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rcRect l="11353" r="11353"/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rcRect l="13125" r="13125"/>
          <a:stretch>
            <a:fillRect/>
          </a:stretch>
        </p:blipFill>
        <p:spPr>
          <a:xfrm>
            <a:off x="5358286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rcRect l="12500" r="12500"/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展示专业能力与经验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通过提问、倾听和观察等方式，全面了解客户的真实需求和期望。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深入了解客户需求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096000" y="1153983"/>
            <a:ext cx="5194482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根据客户需求，提供针对性的解决方案和建议，满足客户的个性化需求。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定制化解决方案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在方案实施过程中，持续跟进客户需求变化，及时调整方案，确保客户满意度。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持续跟进与调整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提供个性化解决方案与建议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https://d.book118.com/555234243200011102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4F7FF"/>
      </a:lt1>
      <a:dk2>
        <a:srgbClr val="0A0237"/>
      </a:dk2>
      <a:lt2>
        <a:srgbClr val="FFFFFF"/>
      </a:lt2>
      <a:accent1>
        <a:srgbClr val="0084FF"/>
      </a:accent1>
      <a:accent2>
        <a:srgbClr val="5196FF"/>
      </a:accent2>
      <a:accent3>
        <a:srgbClr val="4454DF"/>
      </a:accent3>
      <a:accent4>
        <a:srgbClr val="7FA9F1"/>
      </a:accent4>
      <a:accent5>
        <a:srgbClr val="ABDDFF"/>
      </a:accent5>
      <a:accent6>
        <a:srgbClr val="A2E5B9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81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2024-09-11T11:32:35.095</cp:lastPrinted>
  <dcterms:created xsi:type="dcterms:W3CDTF">2024-09-11T03:32:35Z</dcterms:created>
  <dcterms:modified xsi:type="dcterms:W3CDTF">2024-09-11T03:32:37Z</dcterms:modified>
</cp:coreProperties>
</file>