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A3900-8F11-4E6E-A8D7-D7D868DF4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EC97D-E53F-49BA-B221-B9D8B2922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BC7FC-9E21-49D8-8923-BAD23D28E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E3F80-1393-48F6-9234-EADE8E460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CF295-7204-475A-AF3F-260276FDA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C196E5-7A5B-472F-9267-72DBCF51D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61F9F9-A313-4005-8498-BF18C759A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0F202-08C7-4F8E-BF13-9C68E9062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793B9-9C75-477F-83FA-B33F3A5CF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1AE83-F11C-456B-97FE-48E24ACDB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68978-D920-4E96-950B-8F86F38D6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402033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输电线路电压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输电线路电压基本概念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输电线路电压影响因素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输电线路电压调整方法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输电线路电压监测与评估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输电线路电压异常处理措施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输电线路电压优化建议与展望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输电线路电压基本概念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82" r="101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10" r="125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电压是衡量单位电荷在电场中受到的电势差，也可以理解为电场中两点之间的电势差。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在国际单位制中，电压的单位是伏特（V）。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电压单位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电压定义与单位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电压等级在35kV至220kV之间，主要用于输电和大型工业企业的配电系统。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低压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通常指1000V以下的电压等级，主要用于家庭、商业和工业的低压配电系统。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中压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电压等级在1kV至35kV之间，主要用于城市配电网、工业企业和农村电网。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超高压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电压等级在330kV至765kV之间，用于远距离、大容量输电。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特高压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电压等级在1000kV及以上，用于超远距离、超大容量输电。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输电线路电压等级划分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34" b="28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电压波动与闪变现象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电压波动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指电网电压有效值（方均根值）的快速变动，通常由于负荷的急剧变化引起。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闪变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指人眼对灯光照度波动的主观感觉，主要由于电压波动导致灯光闪烁。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电压波动和闪变会对电力设备和用户造成不良影响，如设备损坏、照明不适等。因此需要采取措施进行抑制和改善。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输电线路电压影响因素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当输电线路上的负荷增加时，电流增大，线路上的电压降也随之增大，使得负荷端的电压降低。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相反，当输电线路上的负荷减少时，电流减小，线路上的电压降也减小，使得负荷端的电压升高。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负荷变化对电压影响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负荷减少导致电压升高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负荷增加导致电压降低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无功功率不足导致电压降低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在电力系统中，无功功率的平衡对电压水平有很大影响。如果系统无功功率不足，将导致电压降低。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无功功率过剩导致电压升高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相反，如果系统无功功率过剩，将导致电压升高。因此，合理配置无功补偿设备是维持电压稳定的关键。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06" r="25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无功功率平衡与电压关系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系统短路容量反映了系统在发生短路时的电流水平。短路容量越大，短路时电流越大，对电压的影响也越严重。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短路容量对电压影响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输电线路的阻抗包括电阻、电感和电容等。阻抗的大小直接影响线路上的电压降。阻抗越大，线路上的电压降越大，对负荷端电压的影响也越严重。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阻抗对电压影响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系统短路容量及阻抗对电压影响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输电线路电压调整方法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无功补偿装置控制策略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根据系统实时无功需求和电压水平，通过自动或手动方式控制无功补偿装置的投入或退出。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无功补偿装置类型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包括并联电容器、静止无功补偿器等，用于提供或吸收无功功率，以维持系统电压稳定。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无功补偿装置选址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通常安装在变电站或输电线路的关键节点，以便有效地平衡系统无功功率。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无功补偿装置应用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有载调压变压器原理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通过改变变压器分接头的位置，调整变压器的变比，从而改变输出电压。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分接头选择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根据系统电压需求和负载变化，选择合适的分接头位置，以保证输出电压在允许范围内。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操作注意事项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在调整分接头时，需确保变压器在空载或轻载状态下进行，避免重载时调整导致电压波动过大。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有载调压变压器原理及操作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在输电线路中串联电容器组，可以改变线路阻抗，提高线路输送容量和稳定性。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串联电容器组作用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串联电容器组配置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串联电容器组保护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根据线路长度、负载特性和系统稳定性要求，合理配置串联电容器组的容量和安装位置。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为确保串联电容器组的安全运行，需配置相应的保护装置，如过流保护、过压保护等。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串联电容器组在输电线路中应用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https://d.book118.com/555240203302011113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2024-09-20T15:29:43.056</cp:lastPrinted>
  <dcterms:created xsi:type="dcterms:W3CDTF">2024-09-20T07:29:43Z</dcterms:created>
  <dcterms:modified xsi:type="dcterms:W3CDTF">2024-09-20T07:29:45Z</dcterms:modified>
</cp:coreProperties>
</file>