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6B0A01-66CE-47C2-97C9-682CA7E748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3950E9-6AA1-46D2-95B4-439707C1EA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68AB41-2F9B-4ED3-9004-A06320BFA0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BA84B2-87EA-45BD-AD8C-62477E1A26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57E9B1D-1FE9-44CA-80AD-F4762384F0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C1D6DC8-E202-41FE-9008-AE1F0A3F1A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F1265F4-AB6D-4168-870E-2686653EA8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DF4A4C-A331-43EF-A7B7-D971969F7D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EAC1D1-10D5-43D5-85F1-E1DDD014AC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A2AF3C-DF10-4608-8838-89696288D5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2CEE27-7DE2-4110-AAA1-76C000B581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52420242440111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供应室叙事护理案例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叙事护理理论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供应室护理案例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叙事护理在供应室的应用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通过叙事护理的方式，改善供应室护士与患者之间的沟通，提高患者满意度和护理质量。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供应室是医院的重要部门，负责医疗器械和物品的清洗、消毒和灭菌工作。然而，由于工作繁重和缺乏与患者的直接沟通，供应室护士往往容易忽视患者的情感需求，导致患者满意度不高。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222" r="3222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481" r="3248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某医院供应室采用叙事护理的方式，关注患者的情感需求，提高患者满意度和护理质量。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通过叙事护理的实践，提高供应室护士对患者情感需求的关注，建立良好的护患关系，提高患者满意度和护理质量。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案例目标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叙事护理理论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叙事护理是指通过倾听、理解和尊重患者的生命故事，帮助患者重新审视和解决生活中的问题，从而促进患者身心健康的一种护理方法。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叙事护理的定义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倾听、理解、尊重、合作和信任。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叙事护理的核心概念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帮助患者发现生命中的积极力量，增强自我认知和自我管理能力，提高生活质量。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叙事护理的目标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4375" b="14375"/>
          <a:stretch>
            <a:fillRect/>
          </a:stretch>
        </p:blipFill>
        <p:spPr>
          <a:xfrm>
            <a:off x="7676035" y="2524949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叙事护理的定义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通过倾听和理解患者的生命故事，护士能够更好地满足患者的需求，提高患者的满意度。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提高患者满意度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促进患者自我管理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改善医患关系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叙事护理强调患者的自我认知和自我管理，有助于患者更好地管理自己的健康状况。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通过合作和信任，叙事护理有助于建立良好的医患关系，减少医疗纠纷。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叙事护理的重要性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针对肿瘤患者的心理问题，通过叙事护理帮助他们面对疾病、缓解焦虑和抑郁情绪。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肿瘤科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针对神经疾病患者的心理问题，通过叙事护理帮助他们恢复认知功能、提高生活质量。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神经科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针对糖尿病患者等慢性疾病患者，通过叙事护理帮助他们建立健康的生活方式、提高自我管理能力。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内分泌科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叙事护理的应用领域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供应室护理案例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https://d.book118.com/555242024244011122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2024-09-26T07:06:36.326</cp:lastPrinted>
  <dcterms:created xsi:type="dcterms:W3CDTF">2024-09-25T23:06:36Z</dcterms:created>
  <dcterms:modified xsi:type="dcterms:W3CDTF">2024-09-25T23:06:38Z</dcterms:modified>
</cp:coreProperties>
</file>