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2CA4DA-57A8-420A-8F2A-005BF5821A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D7D400-2506-4109-9A85-74E3B469ED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DD92F5-A655-47BD-8FD7-7B1232430E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B1DA6B-1E24-4E43-B2BC-09E214B5F7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5981DAD-F9FE-4A84-9C0D-352D2D8030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6989267-D5D1-45F3-B1BD-0F3B0C7A5F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98BD496-29D6-4B03-B7C8-178E0B81CD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F054E2-3791-446A-B0EA-98CA84D62E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26556B-D1FC-46C7-845C-2299974628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3A7FD8-612A-4B96-8873-ECD88161B3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9A3A01-CB5C-414A-8209-9A47860619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5242320203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《电话营销狼之旅》ppt课件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电话营销概述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电话营销的技巧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电话营销的流程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电话营销的案例分析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如何提高电话营销的效果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电话营销概述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4126665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电话营销通常包括主动呼出和被动接听两种方式，其中主动呼出是指企业主动拨打潜在客户的电话，以推销产品或服务；被动接听则是指客户主动拨打企业电话，咨询产品或服务信息。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1926781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电话营销是一种通过电话进行销售和营销活动的手段，主要通过拨打电话来推销产品、服务和品牌。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电话营销的定义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568" b="27568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507" b="19507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覆盖面广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电话营销可以覆盖大量潜在客户，不受地域限制，能够迅速扩大销售范围。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直接沟通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电话营销能够直接与潜在客户进行交流，了解客户需求和反馈，有助于建立良好的客户关系。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高效便捷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电话营销具有高效便捷的优点，能够迅速联系到潜在客户，缩短销售周期，提高销售效率。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电话营销的优势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377" b="28377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竞争激烈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随着市场竞争的加剧，客户对电话营销的信任度逐渐降低，需要企业不断创新和提升服务质量。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成本较高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电话营销需要大量的人力、物力和财力投入，包括人员工资、电话费用、客户数据购买等，成本较高。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法律法规限制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随着消费者权益保护意识的提高，各国政府对电话营销的法律法规限制也越来越严格，需要企业遵守相关规定，避免违规行为。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电话营销的挑战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电话营销的技巧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1" b="17921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开场白应该简洁明了，突出重点，例如：“您好，我是XX公司的销售代表，发现我们的产品非常适合您的需求，想和您详细介绍一下。”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一个吸引人的开场白能够迅速引起客户的兴趣，为后续的沟通打下良好的基础。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有效的开场白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7891" b="7891"/>
          <a:stretch>
            <a:fillRect/>
          </a:stretch>
        </p:blipFill>
        <p:spPr>
          <a:xfrm>
            <a:off x="6099052" y="1665911"/>
            <a:ext cx="5058969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信任是促成销售的重要因素，通过电话营销建立信任感尤其重要。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在通话过程中，应保持专业、诚信的态度，提供准确的信息，展示产品的优势，以及公司的实力和信誉。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建立信任感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通过提问了解客户需求，引导客户表达意见，有助于更好地满足客户需求。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提问时应避免过于直接或敏感的问题，而是采用开放性问题引导客户表达，例如：“您对产品的哪些方面比较关注？”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提问技巧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43" r="3164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803" r="3380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倾听是沟通的重要环节，认真倾听客户的需求和意见，有助于更好地理解客户并提供更好的解决方案。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在通话过程中，应保持耐心，不打断客户发言，理解客户的真实需求和疑虑。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倾听技巧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及时、恰当的回应能够增强沟通效果，提升客户满意度。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回应时应针对客户的观点和需求给予肯定和回应，例如：“我理解您的需求，我们会尽快为您安排发货。”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回应技巧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电话营销的流程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充分准备，奠定成功基础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在准备阶段，需要明确电话营销的目的和目标客户群体，收集客户资料，准备好产品或服务的相关信息和销售脚本。同时，要调整好自己的情绪和心态，保持积极、自信的态度。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准备阶段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建立联系，留下良好印象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在接触阶段，首先要向客户介绍自己和所在的公司，并确认对方的身份和需求。这一阶段要尽可能地让客户感受到关心和关注，以便建立良好的关系。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接触阶段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https://d.book118.com/555242320203011043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2024-09-05T09:54:18.279</cp:lastPrinted>
  <dcterms:created xsi:type="dcterms:W3CDTF">2024-09-05T01:54:18Z</dcterms:created>
  <dcterms:modified xsi:type="dcterms:W3CDTF">2024-09-05T01:54:20Z</dcterms:modified>
</cp:coreProperties>
</file>