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315D8-D10A-402B-9747-0541010F2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AC6F7-081C-4069-AFA9-A528ADFEE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A4645-D9C0-4C85-9B41-5927728A1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CB935-CA0E-4925-9317-C0332C72C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CD62AC-CE07-4327-89E2-DBB24F54D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4B3FFE-BC56-4406-B85C-94E93AD92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A03897-5CB1-4D88-ACFE-DD82A82B4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F06CE-2479-45D3-BD62-A22841A1E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7559E-7F33-4E45-8F0F-694C80F02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C0C8F-DD62-497A-8278-CBE146219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E89FA-C2ED-4B12-8738-615AFD715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243040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教学资源与小学教学质量提升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教学资源概述与重要性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教材教辅选择与使用策略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课堂教学方法与技巧探讨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信息技术在小学教学中的应用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师资队伍建设与专业素养提升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家校合作共育模式创新实践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教学资源定义及分类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根据形态和性质的不同，教学资源可分为硬件资源和软件资源两大类。硬件资源包括教室、实验室、图书馆等实体设施；软件资源则包括教材、教案、课件、试题等教学材料，以及教师的教学方法、教学经验等。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教学资源是指在教学过程中，为达到教学目标而使用的各种物质和非物质条件的总和，包括教材、教具、设备、场地、人员等。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促进教学改革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培养学生综合素质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67" r="11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优质教学资源对教学质量影响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优质的教学资源能够提供更丰富、更生动的教学内容，激发学生的学习兴趣和积极性，从而提高教学效果。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优质教学资源的引入和整合，可以推动教师进行教学理念、教学方法等方面的改革和创新，促进教育教学的不断进步。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优质教学资源不仅关注学生的知识掌握，还注重学生的能力培养和素质提升，有助于培养具有创新精神和实践能力的人才。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当前小学教学资源配置存在明显的地域差异和校际差异，一些地区和学校的资源匮乏，难以满足教学需求。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资源配置不均衡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部分小学教学资源更新不及时，教材内容陈旧，教具设备老化，无法满足新时代教育教学的发展需要。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资源更新缓慢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小学教师在教学过程中，对教学资源的整合和利用不足，缺乏有效的教学方法和手段，影响了教学效果的提升。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教师资源整合不足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当前小学教学资源现状分析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教材教辅选择与使用策略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符合课程标准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适应学生需求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注重实践应用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具备良好口碑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教材选择原则及建议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教材应严格遵循国家课程标准，确保教学内容的科学性和准确性。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教材应充分考虑学生的年龄、认知水平和兴趣特点，提供多样化的学习内容和活动设计。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选择经过广大师生认可、评价较高的教材，确保教材的质量和可靠性。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教材应强调知识的实践应用，引导学生将所学知识应用于实际生活和问题解决中。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选择与教学内容紧密相关、质量较高的教辅材料，避免过多过杂的教辅干扰教学。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精选优质教辅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分类整理教辅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合理运用教辅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根据教学内容和学生需求，将教辅材料进行分类整理，方便师生快速找到所需资源。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根据教学进度和学生实际情况，适时适量地运用教辅材料，避免过度依赖教辅而忽视课堂教学。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教辅材料筛选与运用方法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突出创新性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强化跨学科整合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结合现代技术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注重个性化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创新性教材教辅开发思路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加强不同学科之间的整合，开发综合性、跨学科的教材教辅，促进学生全面发展。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鼓励教师、出版机构等开发具有创新性的教材教辅，注重培养学生的创新思维和实践能力。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充分考虑学生的个体差异和个性化需求，开发具有层次性、可选择性的教材教辅，满足学生的不同学习需求。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利用现代信息技术手段，开发数字化、互动化的教材教辅，提高教学资源的利用效率和学生的学习体验。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课堂教学方法与技巧探讨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以教师讲授为主，学生被动接受知识。反思：需增加学生参与度，引导学生主动思考。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学生分组讨论，教师引导。反思：需提高讨论效率，避免形式化。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通过大量练习巩固知识。反思：需注重练习质量，减轻学生负担。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传统课堂教学方法回顾与反思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36" b="1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现代课堂教学方法介绍及应用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情境教学法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创设生动情境，激发学生兴趣。应用：可用于导入新课、讲解重点等。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合作学习法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学生分组合作，共同完成任务。应用：可用于探究性学习、课外拓展等。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翻转课堂法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学生课前自学，课堂内化知识。应用：可用于复习课、专题课等。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体育课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针对不同课型和内容的技巧分享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运用朗读、默读、略读等技巧，提高学生阅读理解能力。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采用数形结合、归纳分类等技巧，帮助学生掌握数学思想和解题方法。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通过实验探究、观察记录等技巧，培养学生科学素养和实践能力。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运用游戏化教学、竞技比赛等技巧，激发学生运动兴趣和团队精神。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信息技术在小学教学中的应用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https://d.book118.com/555243040300011044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2024-09-07T07:12:08.001</cp:lastPrinted>
  <dcterms:created xsi:type="dcterms:W3CDTF">2024-09-06T23:12:08Z</dcterms:created>
  <dcterms:modified xsi:type="dcterms:W3CDTF">2024-09-06T23:12:10Z</dcterms:modified>
</cp:coreProperties>
</file>