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5F95B-54C2-4D37-9510-6505F666F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9F4E5-15BC-4572-9C7C-C4C752204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77A70-258E-4728-887B-47331884F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A50C1-3C5C-4FAC-9446-C44D25B66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C00C65-5304-4D00-AB4D-94B2C8C37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BBDAD1-F983-4FB5-817B-B5411E347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4DE24F-FA8B-4678-AD4E-968827337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2EB74-BFD0-4088-8D96-4AD5447F1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2387B-1163-4553-89B5-C0FBA99AC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F179C-733E-4AE2-805C-7592176E7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5D9A9-7C16-496B-8EA0-0F6E927AD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00032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包装间卫生管理制度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卫生管理制度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卫生检查与监督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培训与宣传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包装间是产品加工的重要环节，卫生状况直接关系到产品的质量和安全。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符合法规要求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遵守国家和地方卫生法规，确保企业合法合规经营。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保持包装间的卫生，可以增加客户对产品的信任度和满意度。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良好的卫生环境可以减少员工患病的可能性，提高工作效率。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卫生状况是企业形象的重要组成部分，良好的卫生管理有助于提升企业形象。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保持包装间卫生，可以减少设备故障和产品损耗，提高生产效率。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卫生管理制度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所有员工需持有有效的健康证，确保无传染病等健康问题。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9208" b="19208"/>
          <a:stretch>
            <a:fillRect/>
          </a:stretch>
        </p:blipFill>
        <p:spPr>
          <a:xfrm>
            <a:off x="8871767" y="1536628"/>
            <a:ext cx="1898907" cy="1898908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员工需定期进行健康检查，及时发现并预防潜在的健康风险。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员工应保持良好的个人卫生习惯，如勤洗手、穿戴整洁的工作服等。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人员卫生管理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46" r="6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81" b="3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制定定期清洁计划，保持包装间环境整洁。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明确清洁标准和要求，确保包装间达到卫生标准。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定期进行卫生检查，及时发现并整改卫生问题。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https://d.book118.com/555300032301011123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2024-09-27T17:59:31.140</cp:lastPrinted>
  <dcterms:created xsi:type="dcterms:W3CDTF">2024-09-27T09:59:31Z</dcterms:created>
  <dcterms:modified xsi:type="dcterms:W3CDTF">2024-09-27T09:59:33Z</dcterms:modified>
</cp:coreProperties>
</file>