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19699-2140-4711-B8BD-058D88F92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88DEC-789A-47FD-BABD-188483836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C4589-0D8D-4BB7-9D28-BFFD0A566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3BF5E-072B-4798-B338-C1ACAE183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B69FA6-46F1-471E-B266-A03B4AB39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D67C06-9E97-40A8-AE10-E6CD93682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CB64C3-763F-4600-A1CA-52DF37B08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4A1095-E168-4CEC-9354-3475423E5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65697F-523C-4F61-9BB3-0FD862905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B2356-FBA2-4CCB-B8D1-58DE52517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4E225-4C39-4E88-97EE-CFD9B9E3B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30004322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肺功能及血气分析课件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肺功能与血气分析的关系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肺功能检测方法与解读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血气分析检测方法与解读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肺功能及血气分析的临床应用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肺功能概述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136" r="2713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983" r="269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是指肺脏在呼吸运动过程中所表现出来的气体交换能力。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通过特定的检测方法，评估肺脏的通气、换气、呼吸调节等功能状态。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肺功能检测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肺功能定义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肺功能检测是评估肺部健康状况的重要手段，能够早期发现肺部疾病，如慢性阻塞性肺疾病、哮喘等。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评估肺部健康状况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通过肺功能检测，医生可以了解患者的病情严重程度，制定合适的治疗方案，并评估治疗效果。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1208" b="11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肺功能检测结果可以预测患者疾病进展的风险，有助于制定预防措施和调整治疗方案。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预测疾病进展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肺功能的重要性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评估肺脏的通气能力，包括肺活量、用力呼气量等指标。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通气功能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换气功能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858" r="48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呼吸调节功能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评估肺脏气体交换的能力，包括肺弥散功能、通气/血流比值等指标。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评估呼吸中枢对呼吸运动的调节能力，包括呼吸频率、潮气量等指标。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肺功能的分类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血气分析概述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它可以帮助医生了解患者的呼吸功能、酸碱平衡状态以及缺氧和二氧化碳潴留的情况，从而为诊断和治疗提供依据。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血气分析是通过测定血液中的氧和二氧化碳分压，以及血液的酸碱度等指标，来评估呼吸功能和酸碱平衡状态的一种方法。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血气分析可以检测出低氧血症和高碳酸血症，从而判断患者是否存在呼吸衰竭。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评估呼吸衰竭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通过血气分析可以检测出血液的酸碱度，从而判断是否存在酸碱平衡失调。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诊断酸碱平衡失调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对于需要机械通气的患者，血气分析可以监测呼吸机的参数，调整机械通气参数，确保呼吸机的工作效果。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指导机械通气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通过定期进行血气分析，可以监测患者治疗的效果，及时调整治疗方案。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评估治疗效果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血气分析的用途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血气分析的指标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氧分压（PO2）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表示血液中溶解的氧气的压力，正常值为80-100mmHg。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酸碱度（pH）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表示血液的酸碱度，正常值为7.35-7.45。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二氧化碳分压（PCO2）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表示血液中溶解的二氧化碳的压力，正常值为35-45mmHg。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碳酸氢根离子（HCO3-）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表示血液中碳酸氢根离子的浓度，正常值为22-27mmol/L。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https://d.book118.com/555300043222011122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2024-09-26T03:56:54.727</cp:lastPrinted>
  <dcterms:created xsi:type="dcterms:W3CDTF">2024-09-25T19:56:54Z</dcterms:created>
  <dcterms:modified xsi:type="dcterms:W3CDTF">2024-09-25T19:56:56Z</dcterms:modified>
</cp:coreProperties>
</file>