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F5FBE-F36D-46DF-A6A2-5D2B6C35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15C24-9F1D-4174-B3AF-E2684754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3C3C0-9F78-49AA-B8DB-5B120DB9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CF3C9-1A75-45F5-A42F-D1213848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12A73-23FB-4BF8-856A-DBC75F8AA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CB692-1070-462D-80D2-EFC17986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3C2D4-7433-4BE8-9C40-487CBE38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B7FC5-4AAC-42F4-B870-355B0A7F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EB1D4-D84B-4A98-ABAA-65091452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A2FCE-6977-4CE1-ABDB-67784F265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58BCF-ABD0-4A3E-9AAD-44324A9F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002102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icu护理团队建设ppt课件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icu护理团队的构成与职责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icu护理团队的培训与发展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icu护理团队的沟通与协作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icu护理团队的文化建设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icu护理团队的绩效管理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icu护理团队建设的未来展望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ICU护理工作需要团队成员之间密切配合，才能确保患者得到及时、准确的护理。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优秀的ICU护理团队能够提供更高质量的护理服务，降低患者并发症和死亡率。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一个专业、高效的ICU护理团队能够提升医院的整体形象和声誉。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icu护理团队的重要性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团队建设的目标与意义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通过团队建设活动，增进团队成员之间的了解和信任，提高团队协作能力。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团队建设有助于明确团队成员的职责和角色，提高工作效率和执行力。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通过团队建设活动，增强团队成员的归属感和凝聚力，提高工作满意度。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icu护理团队的构成与职责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根据专业知识和技能，icu护理团队通常包括注册护士、助理护士、实习护士和护理员等。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注册护士是icu护理团队的核心成员，负责制定和执行护理计划，监测患者病情，提供基础护理和高级护理操作，以及与其他医护人员协作。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助理护士在注册护士的指导下工作，主要负责患者的日常护理和基础护理操作。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实习护士是在校学习期间进入临床实践的护士学生，他们在注册护士的监督下进行实践学习。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护理员负责协助护士完成基础护理工作，如帮助患者翻身、喂食、清洁等。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注册护士职责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实习护士职责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护理员职责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助理护士职责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护理人员的分类与职责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护理团队的管理层职责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团队领导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团队领导负责制定和执行护理团队的工作计划和政策，监督团队成员的工作表现，解决冲突和问题，以及与其他管理层进行沟通和协调。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管理层负责组织培训和教育活动，提高团队成员的专业知识和技能，促进团队整体水平的提升。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护士长是icu护理团队的负责人，负责监督和指导注册护士和助理护士的工作，确保患者得到高质量的护理服务。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管理层负责制定和实施质量改进计划，通过持续改进提高护理服务的质量和效率。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医疗技术人员负责维护和操作医疗设备，确保设备的正常运行，并与医护人员进行沟通和协作。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清洁工负责保持icu环境的清洁卫生，定期清洁和消毒病房、设备和物品，为患者提供一个安全卫生的治疗环境。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营养师负责根据患者的营养需求制定个性化的饮食计划，为患者提供科学合理的营养支持。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物流人员负责管理医疗物资和药品的采购、储存和发放，确保物资充足、供应及时。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物流人员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其他支持人员的角色与职责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icu护理团队的培训与发展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14" b="111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了解团队现状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了解团队成员的现有技能和知识水平，确定培训需求。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分析团队在护理工作中的不足和问题，明确培训重点。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通过调查问卷、访谈等方式收集团队成员的培训期望和建议。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培训内容应涵盖理论知识、实践技能和团队协作等方面。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根据需求分析结果，制定详细的培训计划和内容。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选择合适的培训方法，如讲座、案例分析、模拟演练等。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3057" r="305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评估与改进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设计合理的评估指标和方法，对培训效果进行客观评价。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收集团队成员对培训的反馈意见，及时调整和完善培训方案。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将培训成果转化为实际工作改进，促进团队整体水平的提升。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icu护理团队的沟通与协作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除了口头表达，还要注意身体语言、面部表情和语调等非语言沟通方式。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及时给予反馈，并确保信息被正确理解，可以通过重复或总结对方的观点来确认。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积极倾听对方意见，理解其观点和需求，避免主观臆断或过早做出判断。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掌握有效沟通技巧是提高团队协作效率的关键。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沟通时使用简洁明了的语言，避免模棱两可和含糊不清的表达。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有效沟通的技巧与原则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https://d.book118.com/555300210222011121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2024-09-24T19:02:20.659</cp:lastPrinted>
  <dcterms:created xsi:type="dcterms:W3CDTF">2024-09-24T11:02:20Z</dcterms:created>
  <dcterms:modified xsi:type="dcterms:W3CDTF">2024-09-24T11:02:22Z</dcterms:modified>
</cp:coreProperties>
</file>