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B0363-3416-4082-A8EC-6AD8A78C1D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D43518-1D64-44F4-A7DD-C329CA0D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69BDF9-18D1-4A4C-ACC8-73F7F1FED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03F70-2D9F-4105-86BC-E26687D8A9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37990E-DCFF-4C5C-9022-C7AD19A592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7D3E7D-2CD7-4EDB-A7B4-8F20B969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3F5228-43B6-40B9-8FE1-1A738BF81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C3DBC-B16B-4C8C-8669-C1CC74F358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A04335-1D05-47EC-AF49-F09DC4F01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333552-2CA9-44C3-A0A8-796AD052B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397EA2-7EB8-4015-AD10-828F3A724E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5301132031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动物医疗行业操作规范与验收标准培训课件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动物医疗设施及设备管理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诊断治疗操作规范与技巧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药品使用管理与处方审核制度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实验室检测技术应用及质量控制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验收标准与持续改进策略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行业规模与增长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近年来，随着宠物市场的不断扩大和人们对宠物健康的关注度提高，动物医疗行业规模持续增长，预计未来几年将保持稳健增长态势。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服务模式创新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随着互联网技术的发展，动物医疗行业正逐步实现线上线下融合，提供更为便捷、个性化的服务。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行业竞争格局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目前，动物医疗行业已形成以大型连锁宠物医院为主导，中小型宠物诊所为补充的市场格局。未来，行业整合将进一步加速，优质资源将向头部企业集中。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动物医疗行业现状及前景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《动物诊疗机构管理办法》、《兽药管理条例》等行业标准对动物医疗机构的设施、人员、技术等方面提出明确要求，确保医疗服务质量。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国家出台了一系列政策法规，对动物医疗行业的准入、执业、药品管理等方面进行规范，保障行业健康发展。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政策趋势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未来，国家将继续加大对动物医疗行业的监管力度，推动行业标准化、规范化发展。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政策法规与行业标准解读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从业人员需具备扎实的医学知识、技能和临床经验，能够准确诊断并治疗动物疾病。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服务意识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树立“以客户为中心”的服务理念，关注动物福利，提供细致、周到的医疗服务。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遵守职业道德规范，尊重生命，保持诚信、公正、廉洁的执业态度。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从业人员素质要求与职业道德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动物医疗设施及设备管理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远离噪音、污染源，交通便利，方便动物就医。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选址要求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符合动物医疗工艺流程，布局合理，通风良好，便于清洁和消毒。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设计要求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对于大型动物或特殊病种，需考虑专门的诊疗场所和特殊设计。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特殊要求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诊疗场所选址与设计要求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制定采购计划，明确设备规格、性能要求，进行市场调研和比价，签订合同并采购。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按照设备厂家提供的安装指南进行安装，确保设备正确安装到位。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进行设备试运行和调试，确保设备正常运转，满足使用要求。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调试流程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设备采购、安装及调试流程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设施维护保养与更新策略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维护保养策略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制定设施维护保养计划，定期对设施进行维护保养，确保设施处于良好状态。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更新策略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根据设施使用情况和市场需求，制定设施更新计划，及时对老旧设施进行更新换代。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应急管理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制定应急预案，对突发设施故障进行及时处理，确保动物医疗工作不受影响。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诊断治疗操作规范与技巧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接诊前准备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保持诊室环境整洁，准备好接诊所需用品，如病历本、听诊器、体温计等。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热情接待患者，询问病情，做好登记工作。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初步检查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对患者进行初步检查，包括测量体温、呼吸、脉搏等。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详细诊断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根据初步检查结果，制定详细诊断计划，包括必要的实验室检查和影像学检查。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治疗建议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向患者或家属解释诊断结果，提出治疗建议，包括药物治疗、手术治疗等。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处方及医嘱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开具处方，详细交代用药方法、注意事项及复诊时间等。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接诊流程及服务态度要求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呼吸系统疾病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泌尿系统疾病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生殖系统疾病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常见疾病诊断方法与治疗原则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掌握常见呼吸道疾病的诊断方法，如感冒、支气管炎等，治疗原则包括对症治疗、抗感染治疗等。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了解常见泌尿系统疾病的诊断方法，如尿路感染、结石等，治疗原则包括抗感染治疗、手术治疗等。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熟悉常见消化道疾病的诊断手段，如胃炎、肠炎等，治疗原则包括调整饮食、药物治疗等。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掌握常见生殖系统疾病的诊断与治疗原则，如性传播疾病、乳腺疾病等。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https://d.book118.com/555301132031011102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2024-09-10T23:04:21.741</cp:lastPrinted>
  <dcterms:created xsi:type="dcterms:W3CDTF">2024-09-10T15:04:21Z</dcterms:created>
  <dcterms:modified xsi:type="dcterms:W3CDTF">2024-09-10T15:04:23Z</dcterms:modified>
</cp:coreProperties>
</file>