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A7FC3-BF65-4D56-BC0D-78244EB9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F6A4D-A31A-4861-8169-E6ABDF94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48464-C6AD-47AB-AACB-C3399C42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33478-430C-4329-8025-B91515DA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A044F-8F28-4D04-A719-94F6CA985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91A1F-D745-4328-99D3-022B6030D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23F86-EF75-4C2A-BEA9-424825FF5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1463B-EB80-44DE-8DED-2EEAF3557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F4D49-F943-4994-9515-E00FF85A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7D585-2ACF-4C5F-A7CA-3D649E8FD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AD372-360C-4135-9F4D-C425E774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022440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库存管理与控制课件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需求预测与补货计划制定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仓储设施规划与布局设计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库存盘点、清查与调整策略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现代信息技术在库存管理中应用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库存管理基本概念与原理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按经济用途可分为商品库存和制造业库存；按生产过程可分为原材料库存、在制品库存和成品库存；按库存物品的性质可分为物料库存、在制品库存、成品库存、备件库存、在途库存、委托加工库存等。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以销定产、以产定购；集中管理、分级负责；科学保管、保证质量；降低消耗、节约成本。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反映库存周转快慢程度的指标，即一定时期内企业销售成本与平均库存的比率。其计算公式为：库存周转率=销售成本/平均库存。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货成本、购入成本、储存成本和缺货成本。其中，订货成本指每次订货时产生的成本，如差旅费、邮资等；购入成本指购买物资本身的价格加上运费等；储存成本指物资在储存过程中发生的费用，如仓库租金、保险费、折旧费等；缺货成本指由于物资供应中断而造成的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库存成本计算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库存周转率及库存成本计算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库存控制方法与策略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ABC分类法原理及应用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ABC分类法概述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根据物品的重要程度将库存物品分为A、B、C三类，分别采取不同的管理措施。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ABC分类法原理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基于帕累托法则，即少数物品占据大部分价值，通过对不同类别物品采取不同的管理策略，实现库存优化。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ABC分类法应用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在库存管理、采购管理、销售管理等方面广泛应用，帮助企业提高库存周转率、降低库存成本。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当库存量下降到预定的最低库存量时，按固定数量进行订货补充。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按固定的时间间隔检查库存，根据库存状况确定是否订货及订货数量。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定量订货法适用于品种数量少、单价高、占用资金多的物品；定期订货法适用于品种数量多、单价低、占用资金少的物品。企业可根据实际情况选择合适的订货方法。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定量订货法与定期订货法比较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为防止不确定性因素导致的缺货而设置的额外库存。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根据历史数据、需求预测和供应链状况等因素，采用合适的算法或模型进行设置。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安全库存设置方法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根据实际需求波动、供应链变化等因素，定期对安全库存进行调整，以确保库存水平与实际需求相匹配。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安全库存调整策略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需求预测与补货计划制定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利用历史销售数据，通过时间序列模型（如ARIMA、指数平滑等）进行需求预测。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识别影响需求的因素，建立因果关系模型，预测未来需求。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应用机器学习算法（如线性回归、决策树、神经网络等）对历史数据进行训练，生成需求预测模型。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补货参数设定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根据产品特性和市场需求，设定合理的补货周期、补货量和安全库存等参数。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补货计划生成与执行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基于设定的补货参数，生成补货计划并下达给供应链执行。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销售与库存数据分析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收集并分析销售数据和库存数据，识别补货需求和时机。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补货计划制定流程优化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https://d.book118.com/555302244040011110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2024-09-15T08:49:43.306</cp:lastPrinted>
  <dcterms:created xsi:type="dcterms:W3CDTF">2024-09-15T00:49:43Z</dcterms:created>
  <dcterms:modified xsi:type="dcterms:W3CDTF">2024-09-15T00:49:45Z</dcterms:modified>
</cp:coreProperties>
</file>