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771C30-C1CB-4D22-B565-167F9F9D42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283898-9526-48DE-BD34-DBF06EB642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1958EA-E29F-4499-A497-890ACE82C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CC454A-AAAB-4978-9127-2432C47BAD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587084-4B35-4DB4-B128-6D54CE9685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C203FB-B151-43C6-8FD1-08787AD7BC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ED9135-B647-4EE5-800E-9B95927FAF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9C469A-809D-42DF-BEC7-04BE0442DA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A2A679-6FF5-4C9A-ADF4-6A79C0DDD9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C02DB2-8D09-427C-9A49-5242892ABE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95C0F8-F506-424E-BC89-897A9B1665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530322022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了解商贸仓储企业安全风险分级管理与隐患排查治理的培训内容</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商贸仓储企业安全风险概述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安全风险分级管理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隐患排查治理流程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现场安全管理与应急处置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事故案例分析与经验教训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商贸仓储企业安全风险概述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092" r="2709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735" r="3073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指在商贸仓储企业运营过程中，可能导致人员伤亡、财产损失、环境破坏等不良后果的不确定性因素。</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根据风险来源和性质，可分为自然灾害风险、事故灾难风险、公共卫生风险、社会安全风险等。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商贸仓储行业涉及多个领域，包括批发、零售、物流等，企业数量众多，规模大小不一。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行业规模庞大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物品种类繁多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作业环境复杂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商贸仓储企业存储的物品包括工业原料、半成品、成品等，种类繁多，性质各异。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商贸仓储企业作业环境涉及室内、室外多个场所，包括仓库、堆场、装卸平台等，环境复杂多变。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商贸仓储行业特点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《安全生产法》、《消防法》、《道路交通安全法》等法律法规对商贸仓储企业的安全生产提出了明确要求。</a:t>
            </a:r>
          </a:p>
        </p:txBody>
      </p:sp>
      <p:pic>
        <p:nvPicPr>
          <p:cNvPr id="6" name="Picture 6"/>
          <p:cNvPicPr>
            <a:picLocks noChangeAspect="1"/>
          </p:cNvPicPr>
          <p:nvPr/>
        </p:nvPicPr>
        <p:blipFill>
          <a:blip r:embed="rId2"/>
          <a:srcRect t="12500" b="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法律法规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《仓储服务质量要求》、《物流术语》等国家标准和行业标准对商贸仓储企业的服务质量和安全管理等方面做出了具体规定。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标准要求</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商贸仓储企业应建立健全安全生产规章制度，明确各级管理人员和操作人员的安全职责和操作规范。</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企业内部规章制度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法律法规与标准要求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安全风险分级管理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0522" b="1052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风险识别与评估方法</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危险源辨识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通过对企业运营过程中可能存在的危险源进行辨识，包括设备设施、作业环境、人员操作等方面。</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风险评估</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在危险源辨识的基础上，采用定性或定量的评估方法，对危险源可能引发事故的概率和后果进行评估。</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风险矩阵</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将风险评估结果以风险矩阵的形式呈现，便于企业直观了解各类风险的大小和紧急程度。</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风险较低，不会对企业运营和人员安全造成严重影响。</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一般风险</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风险适中，可能会对企业运营和人员安全造成一定影响，但可以采取措施加以控制。</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较大风险</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风险较高，可能会对企业运营和人员安全造成严重威胁，需要立即采取措施进行管控。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重大风险</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较大风险管控措施</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制定针对性的风险管理方案，明确风险控制措施、责任人和时限等，确保风险得到有效控制。</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一般风险管控措施</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加强日常巡查和监控，及时发现并处理潜在的安全隐患。</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重大风险管控措施</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立即采取紧急措施，如停产、撤离等，同时启动应急预案，组织专业力量进行处置，确保人员安全和企业稳定运营。</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不同等级风险管控措施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隐患排查治理流程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指商贸仓储企业中存在的可能导致事故发生的物的危险状态、人的不安全行为和管理上的缺陷。</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根据隐患的性质和可能造成的后果，可分为一般隐患和重大隐患。</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隐患定义及分类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隐患分类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隐患定义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排查方法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采用定期巡查、专项检查、季节性检查、节假日检查等多种方式进行隐患排查。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排查技巧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掌握相关法规标准，熟悉企业现场情况，运用专业知识和经验，善于发现潜在问题。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排查方法与技巧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https://d.book118.com/555303220221011100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2024-09-08T13:58:17.250</cp:lastPrinted>
  <dcterms:created xsi:type="dcterms:W3CDTF">2024-09-08T05:58:17Z</dcterms:created>
  <dcterms:modified xsi:type="dcterms:W3CDTF">2024-09-08T05:58:19Z</dcterms:modified>
</cp:coreProperties>
</file>