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1F63D-CCF1-46F7-8ED3-A0278EF51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E9980-8EEB-4DB9-BD07-430E8E30D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918DF-A498-4C13-B183-86865A189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B327A7-8E01-4B00-AD52-AFC74A21C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1C5A15-3755-49A2-B2C0-684D521E8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C3A16B-4065-4BE4-AD64-B740D2F9A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C12A5B-5045-4901-9B5F-77CBF7B88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3A1F11-CB05-4EB9-AEB0-8DD0B0DBB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5A68FB-2228-4C04-9959-4A53ACCB9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15FAF-74C3-4DAA-AABB-A940BD043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A4871-7E19-47C6-A4F7-2E8BFAE5F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304324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心梗医疗教学查房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心梗医疗基础知识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心梗的临床表现与诊断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心梗的治疗方法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心梗的预防与康复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心梗医疗教学查房实践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心梗医疗基础知识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心梗是由于冠状动脉粥样硬化、血栓形成或栓塞等原因导致冠状动脉急性阻塞，使心肌长时间严重缺血，最终坏死。心肌梗死时，心肌细胞因缺血缺氧而死亡，导致心脏功能受损。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心梗即急性心肌梗死，是一种由于冠状动脉急性阻塞导致心肌缺血坏死的疾病。根据梗死范围和程度的不同，可分为ST段抬高型心梗和ST段非抬高型心梗。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心梗的定义与分类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心梗的病理生理机制主要包括冠状动脉粥样硬化、血栓形成、血管痉挛和栓塞等。这些因素导致冠状动脉狭窄或闭塞，心肌细胞缺血缺氧，最终坏死。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状动脉粥样硬化是最常见的病理改变，由于脂质代谢异常，血液中的脂质沉积在冠状动脉内壁上，形成斑块，导致冠状动脉狭窄。随着斑块的增大，冠状动脉狭窄程度加重，血流受阻，心肌缺血缺氧。在某些情况下，动脉粥样硬化斑块破裂，形成血栓并完全阻塞冠状动脉，导致心肌梗死。此外，血管痉挛和栓塞也可能导致心肌缺血和梗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心梗的病理生理机制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心梗的流行病学特点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心梗是全球范围内的主要心血管疾病之一，具有高发病率、高死亡率和高复发率的特点。流行病学数据显示，心梗多见于中老年人、男性、吸烟者、高血压患者、糖尿病患者等人群。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梗是一种常见的心血管疾病，全球每年有大量患者发生心肌梗死。流行病学调查显示，心梗的发病率随着年龄的增长而增加，男性患者多于女性患者。此外，吸烟、高血压、糖尿病等危险因素也增加了发生心梗的风险。心梗的死亡率较高，但及时的诊断和治疗可以显著降低病死率和改善患者预后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心梗的临床表现与诊断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心梗最常见的症状是胸痛，通常为压迫性、窒息性或烧灼感，可放射至左肩、左臂内侧或下颌。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心梗时心肌缺血可能导致肺水肿，引起呼吸困难。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恶心、呕吐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心梗时可能出现胃肠道症状，如恶心、呕吐。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心律失常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心梗可能导致各种心律失常，包括室性早搏、室性心动过速和室颤。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心梗的症状与体征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心肌酶谱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心肌酶谱升高是心梗的重要标志，包括肌酸激酶（CK）、肌酸激酶同工酶（CK-MB）等。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肌钙蛋白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肌钙蛋白是心肌细胞内的结构蛋白，在心梗时释放入血，可用于确诊心肌损伤。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血常规和血沉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心梗可能导致白细胞计数升高和血沉加快。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心梗的实验室检查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心电图是诊断心梗的重要手段，典型的心梗心电图表现为ST段抬高或压低，T波倒置。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超声心动图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超声心动图可以检测心梗后心脏结构和功能的变化，如室壁运动异常和心腔大小改变。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冠状动脉造影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冠状动脉造影是诊断心梗的金标准，可以明确冠状动脉狭窄或闭塞的部位和程度。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心梗的影像学检查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心梗的治疗方法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https://d.book118.com/555304324302011103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2024-09-13T06:30:20.209</cp:lastPrinted>
  <dcterms:created xsi:type="dcterms:W3CDTF">2024-09-12T22:30:20Z</dcterms:created>
  <dcterms:modified xsi:type="dcterms:W3CDTF">2024-09-12T22:30:22Z</dcterms:modified>
</cp:coreProperties>
</file>