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DC4D0-2EA5-4CAD-A8FA-8EC1EBEB7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2FF36-B38F-4A29-9F66-4A8B0655F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BD821-996D-4E8D-829F-07402ED8A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0C1A38-E962-45E8-ACB6-F42A1937D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55E5F1-1C46-4424-B126-2D8E6874B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494765-FE08-43F4-BFE7-FA2136C5F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ED32B0-796E-4AE0-9785-124AA25F5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523C2-ED23-4301-BA1D-01C3292C8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1821F-E92B-4DC6-98A4-9893D764A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131F9-CFF8-4557-89C0-1161ADCC8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8BD7E-246B-42AF-9ABA-E9EF9D1C7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31131130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华为干部9条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干部的使命与责任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干部的选拔与任用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干部的培养与发展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干部的激励与约束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干部的团队建设与领导力提升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干部的职业素养与道德规范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干部的创新意识与能力培养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干部的市场洞察与决策能力提高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干部的使命与责任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干部需要深入了解行业趋势和市场环境，制定符合公司实际情况的发展战略，明确公司的长期目标和短期目标。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制定公司战略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干部需要具备敏锐的市场洞察力，及时发现并把握市场机会，推动公司产品和服务的创新和发展。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把握市场机会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干部需要关注前沿技术动态，推动公司的技术创新和产业升级，提升公司的核心竞争力。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引领技术创新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引领公司发展方向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500" r="75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干部需要带领团队完成公司下达的经营目标，包括收入、利润、市场份额等关键指标。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实现经营目标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干部需要合理调配公司资源，确保资源的高效利用，同时积极寻求外部资源，为公司发展提供更多支持。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干部需要关注公司内部运营效率，通过改进流程、提升管理等方式，降低公司运营成本，提高盈利能力。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承担公司经营业绩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833" r="14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培养后备人才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干部需要关注员工的成长和发展，积极培养后备人才，为公司的长期发展提供源源不断的人才支持。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践行公司价值观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干部需要以身作则，践行公司的价值观和企业精神，成为员工的楷模和榜样。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营造企业文化氛围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干部需要积极营造符合公司价值观的企业文化氛围，推动员工对公司的认同感和归属感。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传承公司文化与价值观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干部的选拔与任用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选拔标准与原则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选拔干部时，首要考虑的是品德和作风。干部必须具备诚实守信、正直无私、勇于担当的品质，以及严谨务实、勤奋敬业的作风。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能力与业绩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在品德与作风的基础上，选拔干部要注重其工作能力和业绩。应具备出色的领导能力、团队协作能力、沟通能力和创新能力，同时在工作中取得显著成绩。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潜力与发展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选拔干部时，还要考虑其潜力和发展空间。具备较强学习能力和成长潜力的干部，能够在未来为公司做出更大贡献。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品德与作风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制定任用计划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根据公司战略和业务发展需要，制定干部任用计划，明确任用目标、数量和时间表。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民主推荐与考察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通过民主推荐、组织考察等方式，全面了解候选人的品德、能力、业绩等情况，确保选拔的公正性和准确性。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审批与任命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经过充分考察和评估后，按照公司规定的程序进行审批和任命，确保任用的合法性和规范性。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任用程序与规范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防止任人唯亲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选拔任用干部时，要严格遵守公正、公平、公开的原则，防止任人唯亲、拉帮结派等不良现象的发生。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重视培养与激励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对于选拔任用的干部，要重视其培养和激励工作，提供良好的学习和发展机会，激发其工作积极性和创造力。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避免论资排辈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在选拔任用干部时，要避免单纯以资历、年龄等因素作为选拔标准，而要注重实际工作能力和业绩。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选拔任用中的注意事项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干部的培养与发展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根据企业战略和业务发展需求，制定针对不同层级干部的培养目标，包括领导力、专业能力、团队协作等方面的要求。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制定明确的干部培养目标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针对每个干部的特点和需求，制定个性化的培养计划，包括培训课程、实践项目、导师制度等，确保培养内容与干部的实际需求相匹配。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制定个性化的培养计划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通过案例分析、角色扮演、团队建设等活动，提升干部的领导力，培养其决策能力、沟通能力和团队协作能力。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根据干部所在岗位和业务领域，提供相关的专业知识和技能培训，包括技术、市场、管理等方面的课程和实践。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采用线上和线下相结合的培训方式，包括课堂讲授、小组讨论、案例分析、实践操作等，提高培训的互动性和实效性。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多样化培训方式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实践项目锻炼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安排干部参与具有挑战性的实践项目，如新产品研发、市场拓展、组织变革等，让干部在实践中锻炼和成长。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经验分享与交流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定期组织干部进行经验分享和交流活动，鼓励干部之间相互学习、借鉴和启发，促进知识和经验的共享。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反思与总结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引导干部对实践过程进行反思和总结，提炼经验教训和最佳实践，不断完善和提升自己的能力和素质。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实践经验积累与分享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干部的激励与约束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物质激励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通过提供具有市场竞争力的薪酬、奖金、股票等激励手段，吸引和留住优秀干部。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非物质激励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包括晋升机会、荣誉奖励、培训发展等，激发干部的积极性和创造力。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长期激励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通过设定长期目标和奖励计划，鼓励干部关注公司的长期发展和持续创新。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建立完善的干部管理制度和流程，确保干部的行为符合公司的价值观和道德规范。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制度约束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通过内部审计、纪检监察等监督机制，对干部的行为进行监督和约束，防止腐败和违规行为的发生。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监督约束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建立科学的绩效考核体系，对干部的工作表现进行全面、客观的评估，并根据评估结果进行奖惩和调整。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考核约束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约束措施实施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根据干部的能力和贡献，给予适度的激励，避免过度激励导致的短期行为和道德风险。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适度激励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000" b="1800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在保障干部合法权益的前提下，对干部的行为进行有效约束，确保公司的利益和长期发展。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有效约束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根据公司的发展阶段和市场环境的变化，适时调整激励和约束措施，保持其有效性和适应性。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激励与约束的平衡点把握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干部的团队建设与领导力提升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https://d.book118.com/555311311303011104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2024-09-14T16:34:07.650</cp:lastPrinted>
  <dcterms:created xsi:type="dcterms:W3CDTF">2024-09-14T08:34:07Z</dcterms:created>
  <dcterms:modified xsi:type="dcterms:W3CDTF">2024-09-14T08:34:09Z</dcterms:modified>
</cp:coreProperties>
</file>