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206A6-DCFA-4482-9C5E-DF4952703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B34B8-7713-45A0-AA3D-60DD52B4E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777A2-7029-4161-8828-69DA43E05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9F1FAE-F737-4D78-BD16-C77BF64A8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73D55D-D615-4067-BB1B-04E41E848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1A54EC-9BB5-473F-A1EF-C4C6962ED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EEB564-BEAE-4B3A-BABB-3616B902B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9C058A-F261-48FD-95FC-D589928AD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BA0A0-9D81-4E58-ABDB-A6F93AD81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38CA3-DC0F-45A7-AAAE-4B03C0C4A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0139F-5D48-49E0-BD95-F852B4165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1210322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前置胎盘术后护理PPT\n## 1.前置胎盘的基本概念与病因\n### 1.1前置胎盘的定义与分类\n### 1.2前置胎盘的发生机制与病因\n### 1.3前置胎盘对母婴的影响\n## 2.前置胎盘术前的护理措施\n### 2.1心理护理与宣教\n### 2.2孕妇自我监测与家庭支持\n### 2.3术前准备与物品准备\n## 3.前置胎盘术中的护理配合\n### 3.1术中麻醉与监护\n### 3.2术中输血与输液管理\n### 3.3术中并发症的预防与处理\n## 4.前置胎盘术后的护理要点\n### 4.1生命体征的监测与护理\n### 4.2切口的护理与感染预防\n### 4.3子宫收缩与出血的观察与护理\n## 5.前置胎盘术后并发症的预防与护理\n### 5.1产后出血的预防与护理\n### 5.2感染的预防与护理\n### 5.3血栓形成的预防与护理\n## 6.前置胎盘产妇的康复指导\n### 6.1产后康复锻炼与哺乳指导\n### 6.2心理康复与家庭关系调适\n### 6.3定期随访与健康管理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前置胎盘术后护理PPT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前置胎盘的基本概念与病因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前置胎盘的定义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胎盘附着在子宫下段，胎盘边缘靠近或覆盖宫颈内口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根据胎盘与宫颈内口的关系，分为完全性、部分性和边缘性前置胎盘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前置胎盘的分类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完全性前置胎盘：胎盘完全覆盖宫颈内口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部分性前置胎盘：胎盘部分覆盖宫颈内口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边缘性前置胎盘：胎盘边缘附着在宫颈内口附近，不覆盖宫颈内口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前置胎盘的定义与分类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发生的机制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胎盘发育异常：胎盘在子宫内发育过程中，位置异常，导致胎盘附着在子宫下段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子宫内膜病变：子宫内膜炎症、损伤等病变，影响胎盘正常附着，导致前置胎盘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遗传因素：家族中有前置胎盘史，遗传因素可能增加前置胎盘的风险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子宫畸形：子宫畸形导致子宫内环境异常，影响胎盘正常附着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高龄产妇：随着年龄增加，子宫内膜病变的风险增加，容易导致前置胎盘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多胎妊娠：多胎妊娠子宫张力增加，胎盘位置异常的风险增加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前置胎盘的发生机制与病因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前置胎盘对母婴的影响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对产妇的影响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产前出血：前置胎盘容易发生产前出血，严重时可能导致休克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剖宫产率增加：前置胎盘增加剖宫产的风险，影响产妇的生殖健康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对胎儿的影响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胎儿生长受限：前置胎盘导致胎儿生长空间受限，可能影响胎儿的生长发育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胎儿窘迫：前置胎盘可能导致胎儿窘迫，增加新生儿窒息的风险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前置胎盘术前的护理措施</a:t>
            </a:r>
            <a:endParaRPr/>
          </a:p>
        </p:txBody>
      </p:sp>
      <p:sp>
        <p:nvSpPr>
          <p:cNvPr id="26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心理护理与宣教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提供心理支持：关心产妇的心理状态，给予心理安慰和支持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减轻焦虑：解释前置胎盘的相关知识，帮助产妇正确认识病情，减轻焦虑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健康宣教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介绍术前准备：向产妇介绍术前需要做的准备，如禁食、禁水、皮肤准备等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讲解手术过程：向产妇讲解手术的大致过程，减轻对手术的恐惧和担忧</a:t>
                </a:r>
                <a:endParaRPr/>
              </a:p>
            </p:txBody>
          </p:sp>
          <p:pic>
            <p:nvPicPr>
              <p:cNvPr id="2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孕妇自我监测</a:t>
                </a:r>
                <a:endParaRPr/>
              </a:p>
            </p:txBody>
          </p:sp>
          <p:sp>
            <p:nvSpPr>
              <p:cNvPr id="2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监测胎动：定期监测胎动，及时发现胎儿异常情况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观察出血：注意观察有无阴道出血，如有异常及时就医</a:t>
                </a:r>
                <a:endParaRPr/>
              </a:p>
            </p:txBody>
          </p:sp>
          <p:sp>
            <p:nvSpPr>
              <p:cNvPr id="2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家庭支持</a:t>
                </a:r>
                <a:endParaRPr/>
              </a:p>
            </p:txBody>
          </p:sp>
          <p:sp>
            <p:nvSpPr>
              <p:cNvPr id="2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提供生活照顾：家人关心照顾产妇的生活，协助做好术前准备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提供心理支持：家人给予产妇心理支持，帮助其调整心态，积极应对手术</a:t>
                </a:r>
                <a:endParaRPr/>
              </a:p>
            </p:txBody>
          </p:sp>
          <p:sp>
            <p:nvSpPr>
              <p:cNvPr id="2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孕妇自我监测与家庭支持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术前准备与物品准备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术前准备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禁食、禁水：术前8小时禁食、禁水，以减少麻醉风险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皮肤准备：做好皮肤清洁，预防感染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术前用药：按医嘱给予术前用药，如镇静剂、抗生素等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物品准备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孕妇生活用品：准备孕妇的衣物、卫生巾等生活用品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婴儿用品：准备婴儿的衣物、被褥等用品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手术器械：准备剖宫产手术所需的器械和物品</a:t>
                </a:r>
                <a:endParaRPr/>
              </a:p>
            </p:txBody>
          </p:sp>
          <p:pic>
            <p:nvPicPr>
              <p:cNvPr id="3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前置胎盘术中的护理配合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术中麻醉与监护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麻醉配合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配合麻醉师进行麻醉：根据麻醉师的要求，协助进行麻醉操作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观察麻醉效果：关注麻醉效果，确保产妇无痛感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监测生命体征：密切监测产妇的生命体征，如心率、血压、血氧饱和度等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观察出血情况：关注手术过程中的出血情况，及时报告给手术医生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输血配合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输血准备：根据手术情况，提前准备好输血所需物品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输血过程观察：密切观察输血过程中的反应，如输血反应、过敏反应等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输液管理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输液速度调整：根据产妇的血压、心率等指标，调整输液速度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输液量监测：密切监测输液量，避免输液过多或过少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术中输血与输液管理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并发症预防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保持手术环境无菌：严格执行无菌操作，保持手术环境无菌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减少出血：采取有效的止血措施，减少手术过程中的出血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并发症处理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出血处理：如发生出血，立即报告给手术医生，协助进行处理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感染预防：如发现感染迹象，及时给予抗生素治疗，预防感染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术中并发症的预防与处理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https://d.book118.com/555312103221011110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前置胎盘术后护理PPT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2024-09-16T00:03:31.405</cp:lastPrinted>
  <dcterms:created xsi:type="dcterms:W3CDTF">2024-09-15T16:03:31Z</dcterms:created>
  <dcterms:modified xsi:type="dcterms:W3CDTF">2024-09-15T16:03:33Z</dcterms:modified>
</cp:coreProperties>
</file>