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44326-7844-43E5-89F2-5CFADBB4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ECF85-8854-4E35-B10F-08CD4A1A3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0BAF1-A23C-44E8-A20C-0CD483C64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2A267-1DB7-40A7-B774-E9647455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8AAE0-099C-478B-BF70-50C2BA56C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8C809-F14F-46F3-A2D6-7B2DAECF4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BBCB7-797F-4E04-93B5-21693A26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EF680-56FF-4E51-9C20-B57A8BDCB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A1C06-1969-43CA-9E65-C84F5E58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434A6-B851-4B59-9155-40CCC7B7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77BE2-BDD7-4353-AC40-2E0C973E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1221233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电站直供方案可行性研究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电站直供方案技术可行性分析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电站直供方案经济可行性分析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电站直供方案环境可行性分析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电站直供方案社会可行性分析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电站直供方案实施建议与结论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随着经济发展和社会进步，能源需求持续增长，传统能源供应方式面临压力。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2" r="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政府加强环保政策，鼓励清洁能源发展和能源高效利用。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科技进步为电站直供方案提供了技术支持和解决方案。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探讨电站直供方案的环境影响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评估方案对环境的潜在影响，提出环境保护和可持续发展的建议。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评估电站直供方案的技术可行性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分析现有技术和潜在技术创新，评估方案的技术成熟度和可行性。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分析电站直供方案的经济性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研究方案的投资成本、运营成本和经济效益，评估其经济可行性。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能源市场分析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分析能源市场的发展趋势和竞争格局，评估电站直供方案的市场潜力和风险。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评估电站直供方案对环境的影响，包括温室气体排放、资源消耗和生态影响等。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研究相关政策和法规对电站直供方案的影响和要求，提出合规性建议。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研究适用于不同规模和类型电站的直供技术，包括输电、变电和配电等环节。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电站直供方案概述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电站直供方案是指由电站直接向用户供电的一种电力供应模式。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该方案通过建设专用的输电线路和配电网络，将电站产生的电能直接输送到用户端，满足用户的用电需求。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由于直接连接电站和用户，该方案能够提供更稳定的电力供应，减少因电网故障引起的停电风险。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可定制性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根据用户需求，电站直供方案可灵活调整电力供应参数，如电压、频率等，以满足特定设备的用电要求。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电站直供方案通过减少中间环节，提高电力传输效率，降低能源损耗。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223" r="2822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通过减少中间环节和降低能源损耗，电站直供方案有助于降低用户的用电成本。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可靠性增强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由于减少了电网传输过程中的故障点，电站直供方案提高了电力供应的可靠性。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该方案可根据用户需求进行定制，提供更灵活的电力供应服务，满足不同行业和设备的特殊用电需求。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通过优化能源配置和降低能源损耗，电站直供方案有助于减少对环境的影响，促进可持续发展。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电站直供方案技术可行性分析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电站直供方案基于电力电子技术，通过变流器和控制系统实现电能的转换和传输。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该方案采用高效的能量转换系统，将电站输出的电能转换为适用于不同用电设备的电能形式。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电站直供方案还利用先进的通信技术，实现电站与用电设备之间的实时监测和远程控制。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技术难点一：电力电子器件的耐压和耐流能力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解决方案：采用高性能的电力电子器件，如IGBT、SiC等，提高器件的耐压和耐流能力。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技术难点二：电能转换效率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解决方案：优化变流器的拓扑结构和控制策略，降低电能转换过程中的损耗，提高转换效率。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技术难点三：电站与用电设备之间的通信稳定性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解决方案：采用高速、可靠的通信技术，如5G、光纤等，确保电站与用电设备之间的通信稳定。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经过技术原理分析和技术难点解决方案的探讨，电站直供方案在技术上具有可行性。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该方案采用的电力电子技术和通信技术均为成熟技术，具有较高的可靠性和稳定性。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在实际应用中，需要根据具体的电站和用电设备情况，对方案进行针对性的优化和改进。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2" r="1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技术可行性结论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电站直供方案经济可行性分析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https://d.book118.com/555312212333011103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2024-09-13T12:10:49.811</cp:lastPrinted>
  <dcterms:created xsi:type="dcterms:W3CDTF">2024-09-13T04:10:49Z</dcterms:created>
  <dcterms:modified xsi:type="dcterms:W3CDTF">2024-09-13T04:10:52Z</dcterms:modified>
</cp:coreProperties>
</file>