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75997-B96A-4FD8-9F0A-B0B7B4529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B2411-B40F-478F-90B1-217F0F49A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016D9-B97D-454D-8039-12C73FFC1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5DA74-4455-420A-9C9C-59BBE71A5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77ECE-9E51-4CFB-9610-30C0A318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A7BE6-61C7-4604-8841-AE2610E4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F84E1-4C5F-4D41-9E7E-7012FB05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FB5B1-3DEE-4A9C-8B1A-C046B24D9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7BA0D-7C3C-47D8-9C3C-AF89E3C00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5A4A3-7455-4DBE-9D6B-7D67608C4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49984-6B1C-405F-BEF3-9376CE3C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122231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继发于眼外伤的青光眼的护理查房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眼外伤的青光眼相关知识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眼外伤的青光眼相关知识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眼外伤的青光眼定义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分为急性眼外伤性青光眼和慢性眼外伤性青光眼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眼外伤引起的青光眼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眼压升高，视神经萎缩和视野缺损等特征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急性多见于前房积血及眼内异物等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眼外伤的青光眼病因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眼内出血：眼外伤导致眼内血管破裂，血液积聚在眼内，压迫视神经，导致青光眼。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炎症：眼外伤后，细菌、病毒等微生物感染，引发炎症，导致青光眼。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晶状体异常：眼外伤导致晶状体受损或移位，影响视力，严重时可导致青光眼。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视网膜脱离：眼外伤导致视网膜脱离，视神经受到压迫，导致青光眼。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眼外伤的青光眼症状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视力下降：视野缩小、视物模糊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眼痛：伴有头痛、恶心、呕吐等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眼球充血：眼白部分出现红色血丝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流泪：眼睛感到刺痛、流泪不止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眼外伤的青光眼诊断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视神经萎缩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眼压升高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房水流出受阻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视力下降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民族：汉族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年龄：45岁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诊疗过程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初步诊断：根据患者病史、症状和体征，疑诊为继发于眼外伤的青光眼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进一步检查：进行眼科检查、眼压测量、眼底检查等，以明确诊断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治疗方案：根据患者病情，制定治疗方案，包括药物治疗、手术治疗等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治疗效果：经过治疗，患者病情得到有效控制，眼压稳定，视力有所改善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当前状况及问题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诊断：右眼外伤性青光眼。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患者男，30岁，因“右眼外伤后视力下降、眼痛1月”入院。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当前状况：眼压高，视力下降，头痛、恶心。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问题：是否需要手术治疗？采用何种手术方式？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定义：疼痛是身体对有害刺激的一种保护性反应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分类：急性疼痛和慢性疼痛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护理诊断：疼痛与外伤、炎症等有关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护理措施：采取适当的止痛措施，如药物治疗、物理治疗等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https://d.book118.com/555312223121011114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继发于眼外伤的青光眼的护理查房</vt:lpstr>
      <vt:lpstr>目录</vt:lpstr>
      <vt:lpstr>眼外伤的青光眼相关知识</vt:lpstr>
      <vt:lpstr>眼外伤的青光眼定义</vt:lpstr>
      <vt:lpstr>眼外伤的青光眼病因</vt:lpstr>
      <vt:lpstr>眼外伤的青光眼症状</vt:lpstr>
      <vt:lpstr>眼外伤的青光眼诊断</vt:lpstr>
      <vt:lpstr>病例汇报</vt:lpstr>
      <vt:lpstr>患者基本信息</vt:lpstr>
      <vt:lpstr>诊疗过程</vt:lpstr>
      <vt:lpstr>当前状况及问题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2024-09-21T10:38:21.838</cp:lastPrinted>
  <dcterms:created xsi:type="dcterms:W3CDTF">2024-09-21T02:38:21Z</dcterms:created>
  <dcterms:modified xsi:type="dcterms:W3CDTF">2024-09-21T02:38:24Z</dcterms:modified>
</cp:coreProperties>
</file>