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105E0-25E4-4326-B7DE-1757A4DFA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ED329-156F-429E-A4C5-E890FE298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3ED9A-B4FA-4DE7-B601-A91CCA953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48063-FA92-40AE-80AA-FBB87EB93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3DFBBB-ACBD-48BB-A9B4-F9B774EB8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522F8-807E-4061-A463-3F839289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B11F4-B963-4ABD-9EB4-6D44C9D0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30898-5AEC-4CD4-8CEB-84A1DA81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54F2C-C984-4992-B1FC-2EDA0EA6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A99B1-58F2-477C-8E55-7C9C0F54D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3AA88-BCF6-4718-9B5F-A34851C06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12312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眼科护理查房ppt演讲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眼科护理查房流程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眼科护理实践案例分享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眼科护理的未来发展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眼科护理查房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随着医疗技术的进步，眼科护理在临床实践中越来越重要，本次演讲旨在分享眼科护理查房的经验和知识。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88" b="1808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970" b="1497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提高听众对眼科护理查房的认识和重视程度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分享眼科护理查房的实践经验和技巧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促进医护人员之间的交流和学习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269" b="3026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780" b="19780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眼病分类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包括屈光不正、白内障、青光眼、结膜炎等，每类疾病有其独特的症状和治疗方法。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眼病病因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如遗传、老化、不良生活习惯、环境因素等，了解病因有助于预防和早期发现。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眼病症状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如视力模糊、眼痛、流泪、红肿等，出现这些症状时应尽早就医。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定期眼科检查能及早发现眼病，预防因眼病引起的并发症，如眼部感染、视网膜脱落等。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良好的眼科护理能保护视力，让患者更好地享受生活和工作。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降低治疗成本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早期发现和治疗眼病，可以避免病情恶化，降低治疗成本和难度。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建议每年进行一次眼科检查，及早发现眼病迹象。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保持健康的生活方式，如合理饮食、适度运动、戒烟限酒等。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科学用眼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减少长时间使用电子产品，遵循“20-20-20”法则，即每隔20分钟休息20秒，远望20英尺（约6米）外的物体。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正确用药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遵循医嘱使用眼药水和其他眼部药物，避免滥用和错用。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眼科护理查房流程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选择合适的时间，确保所有参与查房的医护人员都能参加。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准备必要的查房工具，如PPT、病例资料、检查仪器等。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提前了解将要查房患者的病情、治疗情况等信息，以便更好地进行查房。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认真观察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仔细观察患者的眼部情况，包括眼球、眼睑、结膜等。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询问患者的病史、治疗情况、自我感觉等信息，以便更好地了解病情。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保持专业、礼貌的态度，尊重患者隐私。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与患者及其家属进行充分的沟通交流，解释病情和治疗方案，增强患者信心。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https://d.book118.com/555312312130011123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2024-09-27T04:34:49.175</cp:lastPrinted>
  <dcterms:created xsi:type="dcterms:W3CDTF">2024-09-26T20:34:49Z</dcterms:created>
  <dcterms:modified xsi:type="dcterms:W3CDTF">2024-09-26T20:34:50Z</dcterms:modified>
</cp:coreProperties>
</file>