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6E978-C9B6-477B-A589-88C68C6CE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D210D-FF42-4E1F-B145-7B6D20523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944A87-27D6-4554-9DD2-46AB7AE02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698DB-ECF1-4B2F-A92B-4AFD8E374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CE9DBD-03BF-402C-B696-85341E896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4823A1-3BE9-46B7-A5DE-5F87504B5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EA132F-807A-443B-8DC0-6D3ECF3A9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099D1-9E44-4F67-A591-C10410A3F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6A6A1-9353-4C5D-A653-B450D86B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F40E9-007C-47EE-88E5-3020132B1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81DF8-66B8-4152-B796-8C00D826C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2123113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设备维保中的维护记录及日志管理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维护记录管理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日志管理系统的应用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设备维保中的常见问题及解决方案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定期的设备维保可以及时发现并解决潜在问题，避免设备在生产过程中出现故障。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确保设备正常运行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提高设备使用寿命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正确的维保措施可以延长设备使用寿命，降低企业更换设备的成本。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设备故障可能导致生产事故，而维保可以降低这种风险，保障员工和企业的安全。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维保应以预防为主，定期检查设备运行状况，提前发现并解决问题。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采用科学的方法和手段进行维保，提高维保效率和准确性。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科学维保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严格按照设备制造商提供的维保指南和操作规程进行维保。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根据设备类型、使用频率和制造商建议，制定合理的维保计划。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制定维保计划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按照维保计划定期检查设备，记录设备的运行状况和潜在问题。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对发现的故障进行诊断，及时修复或更换损坏的部件。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故障诊断与修复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详细记录每次维保的过程、问题和解决方案，形成完整的设备维保日志。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维护记录与日志管理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维护记录管理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维护记录的种类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记录设备的日常检查、清洁、润滑等维护工作，确保设备正常运行。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记录设备的定期检查、检测、更换配件等维护工作，预防设备故障。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记录设备发生故障时的现象、原因、维修过程及结果，为后续维修提供参考。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记录设备的保养计划、保养内容及保养周期，确保设备得到及时保养。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日常维护记录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定期维护记录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故障维修记录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保养计划记录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维护人员应如实填写设备的运行状况、故障现象、维修过程等信息。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填写内容真实准确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采用统一的表格或软件，填写内容应清晰、简洁，方便查阅。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填写格式统一规范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维护人员完成维护工作后，应在记录上签字确认，确保责任明确。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签字确认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维护记录的填写规范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36" b="98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维护记录的存储与备份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电子化管理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将维护记录电子化，方便查询、整理和统计。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定期备份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对维护记录进行定期备份，防止数据丢失。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保密管理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对涉及商业机密的维护记录进行保密管理，确保信息安全。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日志管理系统的应用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https://d.book118.com/555321231131011111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2024-09-17T04:32:44.791</cp:lastPrinted>
  <dcterms:created xsi:type="dcterms:W3CDTF">2024-09-16T20:32:44Z</dcterms:created>
  <dcterms:modified xsi:type="dcterms:W3CDTF">2024-09-16T20:32:46Z</dcterms:modified>
</cp:coreProperties>
</file>