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8C19E-695B-47B8-9CC0-38286EA47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4B2636-83BE-43DF-A843-6D6BF900F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B2A3EB-0ED9-4605-A529-E99B14030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B18386-FC92-47B8-A290-550B9D6490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290DE3-1230-4BF5-9E75-88DF421AD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7E6952-D7AC-498A-A3AD-3E8A316A8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38F4F3-D79B-4337-A0DF-3F7ABB22D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F85ABC-83AF-4C93-8D15-6F7D39717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E2AE33-5E75-4D48-AEBC-789A028E2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FCB4A-9E65-497B-9DAD-520B0829B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0E854E-4D69-4DC6-806B-026932D4D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3212313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眼睛和眼镜课件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眼镜的基本知识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眼镜与眼睛的关系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眼镜的选择和使用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特殊情况下的眼镜选择和使用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眼睛和眼镜的日常保健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眼睛的基本知识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眼球由眼球壁和眼内容物组成。眼球壁分为三层，由外向内分别是纤维膜、血管膜和视网膜。眼内容物包括晶状体、玻璃体和房水。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眼附属器包括眼睑、结膜、泪器、眼外肌和眉等，它们对眼球起到保护、运动和支持的作用。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眼睛的结构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眼附属器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眼球结构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视觉感知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眼睛能够通过接收光线信息，转化为神经信号，传递到大脑，使我们能够感知外界的视觉信息，包括形状、颜色、大小和距离等。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调节焦距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眼睛通过睫状肌的收缩和松弛，改变晶状体的形状，从而调节眼睛的焦距，使我们能够看清不同距离的物体。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眼睛的功能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眼睛的疾病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近视是指眼睛无法将远处的物体清晰地聚焦在视网膜上，导致视物模糊。近视的原因包括遗传、不良的用眼习惯等。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远视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远视是指眼睛无法将近处的物体清晰地聚焦在视网膜上，导致视物模糊。远视的原因主要是眼球发育异常。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散光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散光是指眼睛在不同方向上的屈光能力不同，导致视物模糊。散光的原因也包括遗传、不良的用眼习惯等。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眼镜的基本知识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近视眼镜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远视眼镜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散光眼镜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老花眼镜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眼镜的种类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955" r="1395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用于矫正近视，使远处的物体清晰可见。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用于矫正远视，使近处的物体清晰可见。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用于矫正散光，减少因散光引起的视觉模糊。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用于矫正老花眼，使近处的物体清晰可见。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77" r="1887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255" r="1825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眼镜的材质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具有较高的硬度和光学性能，但易碎。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轻便、不易碎，广泛用于制造眼镜框。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具有较好的弹性、韧性和耐腐蚀性，常用于制造眼镜框。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由多种材质组合而成，如金属和树脂的混合材质。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玻璃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树脂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金属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混合材质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3939" r="2393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782" r="1678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使用专业的眼镜清洁剂和布擦拭眼镜，以去除污垢和指纹。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避免过度折叠眼镜，以免损坏镜片和镜框。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避免过度折叠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将眼镜放在干燥、阴凉的地方，避免阳光直射和高温。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正确存放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根据镜片磨损程度和眼睛度数变化，定期更换镜片和镜框。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眼镜的保养和维护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眼镜与眼睛的关系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太阳镜能够阻挡紫外线的照射，减少眼睛受到的伤害。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防止紫外线伤害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833" r="19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减轻眼睛疲劳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3691" r="3369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预防眼疾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9167" r="29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佩戴合适的眼镜可以减轻眼睛长时间看电脑、手机等电子屏幕造成的疲劳感。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正确佩戴眼镜可以降低患上眼部疾病的风险，如白内障、黄斑变性等。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眼镜对眼睛的保护作用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通过佩戴近视眼镜，将光线折射到视网膜上，使视力清晰。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391" r="25391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33911" r="33911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纠正近视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远视眼镜能够将光线折射到视网膜上，使远处的物体变得清晰。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纠正远视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散光眼镜通过特殊的光学设计，纠正因散光引起的视力模糊。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纠正散光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眼镜对眼睛的矫正作用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https://d.book118.com/555321231312011110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2024-09-16T06:48:32.818</cp:lastPrinted>
  <dcterms:created xsi:type="dcterms:W3CDTF">2024-09-15T22:48:32Z</dcterms:created>
  <dcterms:modified xsi:type="dcterms:W3CDTF">2024-09-15T22:48:34Z</dcterms:modified>
</cp:coreProperties>
</file>