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BC399-9E8C-4CA2-BA8F-856DE34B6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60D0A-6EA9-476A-B99B-636C1922A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A2782-11C8-4E79-A073-CF8944A1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32C62-DC94-4574-BB86-BDA2ACDB3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9D562D-B760-4D77-85D8-A8BD66F78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BE9F7-DFE4-463E-B10A-FAF24E1DC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60A9B4-67A2-493D-AEA5-D6D698CA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E1706-1B68-47EB-81DA-A1F8EF193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B55D0-A24D-4ED0-97CA-0537948AC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A6F6D-5E33-47E3-93C5-1AD103C2E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07A60-1428-4F76-A28C-C6D8F55A7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23214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战略思维与业务拓展的关系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战略思维在业务拓展中的应用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战略思维对业务拓展的影响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战略思维与业务拓展的互动关系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培养战略思维以推动业务拓展的建议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战略思维是指从全局、长远和根本的角度来思考问题和制定决策的一种思维方式。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它强调对事物发展趋势的预见性、对全局的把握和对未来的规划。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战略思维具有系统性、前瞻性和创新性等特点。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应对复杂多变的商业环境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在快速变化的商业环境中，战略思维有助于企业把握市场机遇，规避风险，实现可持续发展。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通过制定和实施具有前瞻性的战略，企业可以在竞争中占据有利地位，赢得市场份额和利润。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战略思维鼓励企业不断探索新的商业模式和竞争优势，从而推动企业的创新和发展。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战略思维的培养方法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60" r="1206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深入学习行业知识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了解行业发展趋势、市场需求和竞争格局，为制定战略提供基础。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鼓励创新思维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鼓励员工提出新想法和建议，激发企业创新活力。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培养系统思考能力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学会从多个角度和层面分析问题，把握事物之间的内在联系和规律。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加强前瞻性思维训练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通过预测未来发展趋势，提前布局和规划，抢占先机。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业务拓展是企业通过寻找新的市场机会、开发新的产品或服务、建立新的销售渠道等方式，以扩大业务范围、增加市场份额、提高盈利能力的过程。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业务拓展的主要目的是实现企业可持续发展，通过不断开拓新的市场领域、增加新的客户群体、提供新的产品或服务，以保持竞争优势并实现长期盈利。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业务拓展的流程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了解目标市场的需求、竞争态势、法律法规等，为制定拓展策略提供决策依据。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拓展实施与管理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按照拓展策略，有计划、有步骤地推进市场拓展工作，并进行实时跟踪和管理，确保拓展目标的顺利实现。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制定拓展策略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根据市场调研结果，制定相应的市场拓展策略，包括目标市场选择、产品定位、营销策略等。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资源准备与整合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准备必要的资金、技术、人才等资源，并整合内外部资源，为实施拓展策略提供有力保障。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敏锐的市场洞察力能够帮助企业发现新的市场机会和潜在需求，为业务拓展提供方向。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市场洞察力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在激烈的市场竞争中，企业需要不断创新，提供具有差异化竞争优势的产品或服务，以吸引和留住客户。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有效的资源整合能够降低企业运营成本，提高运营效率，为业务拓展提供有力支持。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资源整合能力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业务拓展过程中面临诸多不确定因素，企业需要建立完善的风险管理机制，有效防范和应对各种风险。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风险管理能力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业务拓展的关键因素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战略思维在业务拓展中的应用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9" r="192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明确公司的长期和短期目标，以及拓展业务所需达到的市场份额、销售额等关键指标。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确定拓展目标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了解行业内的竞争对手，评估他们的优势和劣势，以及可能对公司业务产生的影响。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根据目标和竞争环境分析，制定具体的战略规划，包括市场进入、产品开发、品牌推广等方面的策略。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制定战略规划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制定拓展战略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收集和分析市场数据，了解行业趋势、客户需求、竞争对手情况等信息。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通过市场调研，发现潜在的市场机会，如未被满足的客户需求、新的技术趋势等。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711" r="287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对潜在的市场机会进行评估，包括市场规模、增长潜力、竞争状况等方面的考虑，以确定公司是否应把握这些机会。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评估机会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确定目标客户群体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客户细分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将市场划分为不同的客户群体，每个群体具有相似的需求和购买行为。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目标客户选择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根据公司的战略目标和资源状况，选择最适合的目标客户群体进行拓展。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深入了解目标客户的需求和偏好，以便为他们提供定制化的产品或服务。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选择合适的拓展方式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内部拓展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与其他公司或机构建立合作关系，共同开拓市场或提供联合解决方案。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合作拓展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并购拓展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通过收购或合并其他公司的方式，快速获得市场份额、技术资源等关键要素。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通过公司自身的资源和能力进行拓展，如开发新产品、拓展销售渠道等。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https://d.book118.com/555323214234011110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2024-09-16T02:18:54.020</cp:lastPrinted>
  <dcterms:created xsi:type="dcterms:W3CDTF">2024-09-15T18:18:54Z</dcterms:created>
  <dcterms:modified xsi:type="dcterms:W3CDTF">2024-09-15T18:18:56Z</dcterms:modified>
</cp:coreProperties>
</file>