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F073C-3B96-463A-9D22-E1F420C1B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685A6-9B84-40AC-B5CC-205FC5558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75096-DB1C-46E2-8E30-7DDCD7C39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26664-A592-4EDE-AEA2-68B4B41F8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E931A-5F27-4C03-A507-634A54040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2FB6B-EACC-44BF-B66E-C46D7FE19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61DA51-F167-482F-8691-D8525DADE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66D92-E5E8-4652-B769-D3AE64ACF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6B3EC-59B4-4E53-9143-756F52DA0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5DABF-FF1B-450E-A0D4-9E6B1FAE8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0D397-210C-40FD-9FDB-5B8C5EC16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301032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连锁零售企业的现状及其探讨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连锁零售企业经营策略探讨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连锁零售企业供应链管理优化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连锁零售企业未来发展趋势预测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连锁零售企业是指通过连锁经营方式，在多个地点开设相同或类似的零售店铺，实现规模化、标准化和品牌化经营的企业。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连锁零售企业的发展经历了从单店经营到连锁经营的转变，随着市场竞争的加剧和消费者需求的变化，连锁零售企业不断进行创新和变革，逐渐发展成为现代零售业的主导力量。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根据经营模式和业态的不同，连锁零售企业可分为直营连锁、特许连锁和自由连锁三种类型。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连锁零售企业具有规模化、标准化、品牌化、专业化等特点，能够实现快速扩张、提高经营效率、降低采购成本、提升品牌形象等目的。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主要类型及特点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行业地位与影响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连锁零售企业在现代零售业中占据重要地位，是推动零售业发展的重要力量，对于促进消费、拉动经济增长具有重要作用。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连锁零售企业的发展对于消费者、供应商、竞争对手等都具有重要影响，能够改变消费者购物习惯、提高供应商议价能力、加剧市场竞争等。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近年来，连锁零售企业市场规模不断扩大，成为消费品市场的重要组成部分。随着消费者购买力的提升和消费观念的转变，连锁零售企业在市场中占据的份额逐年提升。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连锁零售企业市场将继续保持稳步增长。一方面，随着城市化进程的推进和人口红利的释放，消费市场将持续扩大；另一方面，连锁零售企业通过不断创新和优化经营策略，将进一步提高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当前，连锁零售企业市场竞争激烈，国内外品牌纷纷布局。在竞争中，企业不断通过并购、整合等方式扩大规模，提高市场份额。同时，线上零售的崛起也对传统连锁零售企业形成了冲击，推动了行业的变革。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目前，连锁零售市场的主要参与者包括大型综合超市、专业店、便利店等多种业态。其中，一些具有品牌优势、规模效应和创新能力的企业在竞争中脱颖而出，成为行业的领军企业。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购买力的提升和消费观念的转变，消费者对连锁零售企业的需求也在发生变化。一方面，消费者对商品品质、服务质量和购物环境的要求越来越高；另一方面，消费者对个性化、便捷化和智能化的购物体验的需求也在不断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变化对连锁零售企业产生了深远的影响。为了满足消费者的需求，企业需要不断创新和优化经营策略，提高商品品质和服务质量，打造个性化、便捷化和智能化的购物体验。同时，企业还需要关注消费者需求的变化趋势，及时调整经营策略，以保持市场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消费者需求变化及影响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连锁零售企业经营策略探讨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97" r="3699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63" r="23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581" r="105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连锁零售企业在选址时，需考虑人流量、交通便利性、竞争对手情况等因素，以确保店铺能够获得良好的客源。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选址策略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合理的店铺布局能够提高顾客的购物体验，增加销售额。布局规划需考虑商品陈列、动线设计、空间利用率等因素。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选址策略与布局规划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商品组合与品类管理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根据目标顾客的需求和消费习惯，选择适合的商品组合，以提高销售额和顾客满意度。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商品组合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通过对商品品类的细致管理，包括品类角色定位、品类评估与优化等，提高商品的整体销售表现。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品类管理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https://d.book118.com/555330103213011100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2024-09-08T12:42:03.449</cp:lastPrinted>
  <dcterms:created xsi:type="dcterms:W3CDTF">2024-09-08T04:42:03Z</dcterms:created>
  <dcterms:modified xsi:type="dcterms:W3CDTF">2024-09-08T04:42:05Z</dcterms:modified>
</cp:coreProperties>
</file>