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56229-F18D-4677-833C-25FCDC40D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879E5-9CC5-42EB-AB3C-405C1B72C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39E4B-49D8-4086-AC00-9BD7B1983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04644-A71E-4D2C-9648-25DEE6016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A7D0A-A993-4C2A-B074-8853AE6B3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6F4451-8DC7-42FE-A688-EAFC02DB2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12580C-4AA0-4507-A7D0-B91543109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96C62-7EE6-42AE-BBFD-A6D069324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E1842-4792-4E4D-A5B7-C435BC25E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C9881-1559-4170-A954-4919A2340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DD608-C007-4B8C-815A-9FCE0FE93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682" r:id="rId2"/>
    <p:sldLayoutId id="2147487683" r:id="rId3"/>
    <p:sldLayoutId id="2147487684" r:id="rId4"/>
    <p:sldLayoutId id="2147487685" r:id="rId5"/>
    <p:sldLayoutId id="2147487686" r:id="rId6"/>
    <p:sldLayoutId id="2147487687" r:id="rId7"/>
    <p:sldLayoutId id="2147487688" r:id="rId8"/>
    <p:sldLayoutId id="2147487689" r:id="rId9"/>
    <p:sldLayoutId id="2147487690" r:id="rId10"/>
    <p:sldLayoutId id="214748769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3030230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华为公司管理经营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开篇语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华为公司的管理理念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华为公司的经营策略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华为公司的企业文化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华为公司的社会责任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华为公司的未来展望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单击此处开篇语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华为公司的管理理念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强调团队合作</a:t>
            </a:r>
            <a:endParaRPr lang="zh-CN" altLang="en-US"/>
          </a:p>
        </p:txBody>
      </p:sp>
      <p:sp>
        <p:nvSpPr>
          <p:cNvPr id="10490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华为公司注重团队合作，认为团队的力量是实现企业目标的关键。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华为公司通过多种方式培养员工的团队合作精神，例如开展团队建设活动、实施跨部门协作项目等。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华为公司强调员工之间的互信和沟通，认为良好的团队合作关系建立在相互信任和有效沟通的基础上。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华为公司倡导“狼性文化”，鼓励员工像狼一样团结协作，共同应对市场挑战。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鼓励创新思维</a:t>
            </a:r>
            <a:endParaRPr lang="zh-CN" altLang="en-US"/>
          </a:p>
        </p:txBody>
      </p:sp>
      <p:sp>
        <p:nvSpPr>
          <p:cNvPr id="10491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华为公司注重培养员工的创新思维，鼓励员工敢于尝试、勇于创新。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华为公司鼓励员工不断学习新知识，提高自身素质，以适应快速变化的市场环境。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华为公司鼓励员工跨部门合作，打破传统组织架构的限制，实现资源共享和优势互补。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华为公司设立了创新奖励机制，对具有突出贡献的创新项目和个人给予奖励和激励。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重视人才培养</a:t>
            </a:r>
            <a:endParaRPr lang="zh-CN" altLang="en-US"/>
          </a:p>
        </p:txBody>
      </p:sp>
      <p:sp>
        <p:nvSpPr>
          <p:cNvPr id="10492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华为公司注重员工培训和发展，提供多种培训课程和职业发展机会。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华为实行导师制度，让资深员工指导新员工，促进知识传承和经验分享。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华为鼓励内部创新和员工自主管理，激发员工的创造力和主动性。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华为强调团队合作和集体奋斗，培养员工的团队合作精神和协同能力。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坚持客户至上</a:t>
            </a:r>
            <a:endParaRPr lang="zh-CN" altLang="en-US"/>
          </a:p>
        </p:txBody>
      </p:sp>
      <p:sp>
        <p:nvSpPr>
          <p:cNvPr id="10492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客户是华为存在的理由，也是华为成长发展的根本。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坚持以客户为中心，快速响应客户需求，持续为客户创造长期价值进而成就客户。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聚焦客户关注的痛点和挑战，提供有竞争力的产品和解决方案，帮助客户解决实际问题、赢得成功。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不断提升对客户需求的敏感度和响应速度，用专业的产品和服务赢得客户的信任和满意。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6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华为公司的经营策略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聚焦主航道，持续创新</a:t>
            </a:r>
            <a:endParaRPr lang="zh-CN" altLang="en-US"/>
          </a:p>
        </p:txBody>
      </p:sp>
      <p:sp>
        <p:nvSpPr>
          <p:cNvPr id="104945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聚焦主航道：华为公司始终坚持聚焦核心业务，将资源集中在主要领域，提高核心竞争力。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持续创新：华为公司不断投入研发，追求技术领先，通过创新驱动发展，提升产品和服务的质量和效率。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客户至上：华为公司始终将客户放在首位，以客户需求为导向，提供优质的产品和服务，赢得客户的信任和支持。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团队合作：华为公司倡导团队合作，鼓励员工跨部门协作，提高整体运营效率，实现共同发展。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坚持开放合作，共赢共生</a:t>
            </a:r>
            <a:endParaRPr lang="zh-CN" altLang="en-US"/>
          </a:p>
        </p:txBody>
      </p:sp>
      <p:sp>
        <p:nvSpPr>
          <p:cNvPr id="104950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华为公司坚持开放合作的理念，与全球的供应商、客户、合作伙伴等建立广泛的合作关系，实现共赢共生。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华为公司注重技术创新，不断推出具有竞争力的产品和解决方案，同时积极参与国际标准制定和产业合作，推动全球通信产业的发展。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华为公司还积极参与国际社会事务，为全球可持续发展做出贡献，展现了一个负责任的企业的形象。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华为公司的开放合作、共赢共生的经营策略，不仅为公司带来了商业上的成功，也为全球通信产业的发展做出了重要贡献。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优化组织架构，提高运营效率</a:t>
            </a:r>
            <a:endParaRPr lang="zh-CN" altLang="en-US"/>
          </a:p>
        </p:txBody>
      </p:sp>
      <p:sp>
        <p:nvSpPr>
          <p:cNvPr id="104955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华为注重组织扁平化，减少层级，提高决策效率和响应速度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华为公司采用矩阵式组织结构，实现资源共享和协同作战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华为推行流程化组织，通过流程优化和再造，提升运营效率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华为强调员工赋能，通过培训和激励，提高员工的工作能力和创造力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严格质量控制，提升品牌形象</a:t>
            </a:r>
            <a:endParaRPr lang="zh-CN" altLang="en-US"/>
          </a:p>
        </p:txBody>
      </p:sp>
      <p:sp>
        <p:nvSpPr>
          <p:cNvPr id="10496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华为公司注重产品质量，通过严格的质量控制体系确保产品的高品质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华为公司注重客户反馈，不断改进产品和服务，以满足客户需求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华为公司积极参与行业标准制定和国际认证，提升产品在国际市场的竞争力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华为公司不断提升品牌形象，通过品牌营销和广告宣传等方式增强品牌知名度和美誉度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8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华为公司的企业文化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https://d.book118.com/555330302302011040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Calibri Light</vt:lpstr>
      <vt:lpstr>宋体</vt:lpstr>
      <vt:lpstr>Wingdings</vt:lpstr>
      <vt:lpstr>Office Theme</vt:lpstr>
      <vt:lpstr>华为公司管理经营</vt:lpstr>
      <vt:lpstr>目录</vt:lpstr>
      <vt:lpstr>单击此处开篇语</vt:lpstr>
      <vt:lpstr>华为公司的管理理念</vt:lpstr>
      <vt:lpstr>强调团队合作</vt:lpstr>
      <vt:lpstr>鼓励创新思维</vt:lpstr>
      <vt:lpstr>重视人才培养</vt:lpstr>
      <vt:lpstr>坚持客户至上</vt:lpstr>
      <vt:lpstr>华为公司的经营策略</vt:lpstr>
      <vt:lpstr>聚焦主航道，持续创新</vt:lpstr>
      <vt:lpstr>坚持开放合作，共赢共生</vt:lpstr>
      <vt:lpstr>优化组织架构，提高运营效率</vt:lpstr>
      <vt:lpstr>严格质量控制，提升品牌形象</vt:lpstr>
      <vt:lpstr>华为公司的企业文化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2024-09-01T01:00:25.969</cp:lastPrinted>
  <dcterms:created xsi:type="dcterms:W3CDTF">2024-08-31T17:00:25Z</dcterms:created>
  <dcterms:modified xsi:type="dcterms:W3CDTF">2024-08-31T17:00:28Z</dcterms:modified>
</cp:coreProperties>
</file>