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A3903-400B-49E6-AE4E-DB92D768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A8465-FC5E-4D41-A1E6-2D7EBA17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32166-4649-439D-9AE4-9345C5C1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305E9-29D0-4085-95BA-7013EB61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227DE-5B95-40FF-8BAE-3A68AC2B3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ABC1C-0A75-4580-8A6E-708C02E39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8BC322-C1B3-4B6D-B878-0EEFC388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72695-85A0-4761-837C-1A9E0FB7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A2630-E21C-4822-852D-9E82C168D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431DF-65E1-4068-9C1A-FFFB135B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7C91A-2CDE-4108-8038-0D2F75E4D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31022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《文言实词练习》PPT课件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文言实词练习题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文言实词练习答案及解析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文言实词学习建议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文言实词概述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文言实词是古代汉语中的基本词汇，是构成文言文的基础。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具有固定的意义和用法，与现代汉语存在差异，需要准确理解。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掌握文言实词是了解和传承古代文化的重要途径。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语言传承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对于文学研究者而言，掌握文言实词有助于深入理解古代文学作品。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在中小学教育中，文言文是语文教育的重要组成部分，掌握文言实词有助于提高语文水平。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文言实词的重要性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文言实词主要来源于古代文献、碑刻、经典著作等。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随着时代变迁，文言实词的意义和用法也在不断演变，需要结合具体语境进行理解。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文言实词的来源与发展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文言实词分类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表示事物或人物名称的词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名词在文言文中主要用来表示事物或人物的名称，如“人”、“马”、“山”等。名词一般不受其他词类的修饰，也不用于表示动作或状态。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表示动作或行为的词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动词在文言文中表示各种动作或行为，如“行”、“食”、“言”等。动词可以用于描述主语执行的动作，也可以用于表示被动关系。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表示事物性质或状态的词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形容词在文言文中用于描述事物的性质或状态，如“高”、“美”、“快”等。形容词可以用于修饰名词，也可以单独使用。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代替名词、动词、形容词等的词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代词在文言文中代替名词、动词、形容词等，以避免重复。代词有“之”、“其”、“此”等，可以用于代替前面提到的名词或句子中的成分。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修饰动词、形容词或表示程度、范围的词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副词在文言文中用于修饰动词、形容词或表示程度、范围等，如“甚”、“益”、“独”等。副词可以用于加强语气或表示时间、方式等关系。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https://d.book118.com/555331022203011043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2024-09-05T09:59:31.581</cp:lastPrinted>
  <dcterms:created xsi:type="dcterms:W3CDTF">2024-09-05T01:59:31Z</dcterms:created>
  <dcterms:modified xsi:type="dcterms:W3CDTF">2024-09-05T01:59:33Z</dcterms:modified>
</cp:coreProperties>
</file>