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237D48-25B1-4C41-A5EA-25C2569F6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B3819-0DE9-43F8-B487-B9EB8A748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261E8-7D01-4C9F-A875-4760A25A2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59A8F-B517-4B91-AB3B-C422E2E5D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068664-2089-4D97-AF6C-88F0CAD62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64C460-FC09-4871-B622-87F577A73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D46676-48B2-4687-BCE9-75D31D524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9B181-8212-48CC-ACBD-55B1227D5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0065A-A4D1-4315-AAB6-B520A028C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832FDB-0304-48C0-9DF6-B372A8B82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791B8-B21A-42F6-8F75-228B5F9B6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33322002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书籍飘读后心得体会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阅读背景与初衷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书籍飘的主要内容和感悟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对比其他书籍和作者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对现实生活的影响和启示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阅读过程中的困难和挑战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阅读背景与初衷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对书籍飘的初步了解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书籍飘是一本关于女性成长的小说，以女主角飘为中心，描绘了她从少女到成熟女性的成长历程。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小说中通过飘的经历和心路历程，展现了女性在特定历史背景和社会环境中所面临的挑战和机遇。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书籍飘以其细腻的笔触和深入人心的故事情节，吸引了大量读者，成为了文学经典之一。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69567" y="1762125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一直对女性成长题材的小说感兴趣，希望通过阅读了解不同女性的生活和心路历程。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5669" y="4444384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书籍飘在文学界的口碑和影响力吸引了我，我希望通过阅读这本书，能够更深入地理解女性在社会中的角色和价值。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77359" y="2407424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期望在阅读过程中能够领略到作者独特的文学风格和思想内涵，并从中获得启示和感悟。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决定阅读的原因和期望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在开始阅读之前，我了解了一些关于小说作者的基本信息和创作背景，以便更好地理解作品的主题和思想内涵。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我保持了开放和好奇的心态，希望能够与小说中的角色产生共鸣，并从他们的经历中获得启发。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909" r="5909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022" b="802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为了更好地理解和欣赏作品，我注重在阅读过程中保持专注和思考，不轻易中断阅读。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9954" b="29954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阅读前的知识储备和心态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书籍飘的主要内容和感悟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故事背景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故事发生在一个虚构的小镇，描述了镇上居民的生活和情感纠葛。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情节发展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以镇上的居民为主线，通过他们的生活经历和情感变化，展现了人性的复杂和多面性。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故事以镇上居民的成长和感悟为结局，传达了关于人生和情感的深刻启示。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故事情节概述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主要人物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故事中的主要人物有镇长、教师、医生、商人等，他们各自有着不同的性格特点和人生经历。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人物关系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这些人物之间存在着复杂的关系，如亲情、友情、爱情等，这些关系在故事中得到了充分的展现。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人物塑造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作者通过细腻的笔触，生动地描绘了每个人物的内心世界和情感变化，使读者能够深入了解他们的性格和行为。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人物形象分析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价值观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故事中的人物通过自己的经历和感悟，逐渐认识到人生的真谛和意义，从而形成了自己的价值观。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通过故事中的人物和情节，读者可以从中得到启示，思考自己的人生和情感问题，从而更好地面对现实生活中的挑战。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主题思想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故事的主题思想是关于人生和情感的探索，通过镇上居民的经历和感悟，展现了人生的曲折和复杂。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主题思想与价值观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通过阅读这本书，我深刻地认识到了人生的复杂和多面性，也意识到了自己在人生中的成长和变化。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这本书让我明白了人生的意义和价值所在，也让我更加珍惜自己的人生经历和身边的人。同时，我也意识到了自己在人生中需要不断地学习和成长，以更好地面对未来的挑战。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750" r="227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个人感悟与启发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对比其他书籍和作者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《飘》与其他爱情小说相比，其独特之处在于它不仅仅关注两个人的爱情，还涉及到整个社会背景和历史变迁。它更深刻地探讨了人性、生存和选择，使得它成为了一部跨越时代的经典。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与同类战争题材作品相比，《飘》在描绘战争的残酷和破坏之余，更注重展现人性的复杂和多面。它没有过分渲染英雄主义或悲剧色彩，而是以冷静客观的视角呈现了战争对个体和家庭的影响。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与其他同类书籍的比较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9625" b="19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玛格丽特·米切尔的另一部作品《梦断德克萨斯》同样引人入胜，它以独特的视角展现了德克萨斯州的历史和文化。与《飘》相比，两部作品在风格和主题上都有所不同，但都展现了作者对细节的关注和对人性的深刻洞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除了小说之外，玛格丽特·米切尔还撰写了一些散文和随笔，其中一些关于南方文化和历史的作品非常值得一读，它们为读者提供了更全面的了解玛格丽特·米切尔的视角和思考方式。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作者的其他作品评价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https://d.book118.com/555333220020011123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2024-09-26T20:11:48.706</cp:lastPrinted>
  <dcterms:created xsi:type="dcterms:W3CDTF">2024-09-26T12:11:48Z</dcterms:created>
  <dcterms:modified xsi:type="dcterms:W3CDTF">2024-09-26T12:11:50Z</dcterms:modified>
</cp:coreProperties>
</file>