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2BA89-D8AB-42A6-AC11-FEDDA8BB7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25513-E5DD-4A36-B801-EDD5A42E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940B6-4228-413C-8550-2F1BEBDFF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357DA-A574-46FB-9E4B-2BDDAC3A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BB7C8-43BB-4CD7-BB4F-BCA99161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59DF6-4C0F-4D1C-8209-8E6E8CA9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6F0E0-26EB-4D98-AA20-35E0D1AF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CC7E6-6475-4CD0-A348-8769182CA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729B2-11E0-4503-824D-041F326E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9C050-7074-4759-82EC-B9B5D6A3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DBC59-33D8-4CDD-A44B-74FE02FD6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3413331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科技创新与人才引进机制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科技创新的重要性
 人才引进机制的概述
 人才引进与科技创新的关系
 现有人才引进机制的问题
 改进人才引进机制的建议
 政策支持与人才引进
 企业角色与人才引进
 结论：机制优化与未来展望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科技创新与人才引进机制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科技创新驱动经济发展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1.科技创新是推动经济持续发展的核心动力，可以提升生产效率和产品质量，从而推动经济增长。</a:t>
            </a:r>
          </a:p>
          <a:p>
            <a:r>
              <a:t>2.随着全球竞争的加剧，拥有科技创新能力的国家和地区将在经济发展中更具优势。</a:t>
            </a:r>
          </a:p>
          <a:p>
            <a:r>
              <a:t>3.科技创新可以引领新兴产业的发展，进一步优化产业结构，提升经济体的竞争力。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科技创新提升国家竞争力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1.科技创新能力的提升，有助于提高国家在全球竞争中的地位，为国家赢得更多的发展机遇。</a:t>
            </a:r>
          </a:p>
          <a:p>
            <a:r>
              <a:t>2.通过科技创新，国家可以掌握更多的核心技术，提升自主创新能力，摆脱对外部技术的依赖。</a:t>
            </a:r>
          </a:p>
          <a:p>
            <a:r>
              <a:t>3.科技创新可以推动军事技术的发展，提升国家的国防实力，保障国家的安全。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科技创新促进社会进步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1.科技创新可以改善人们的生活质量，提高社会福祉，推动社会进步。</a:t>
            </a:r>
          </a:p>
          <a:p>
            <a:r>
              <a:t>2.通过科技创新，可以解决许多社会问题，如环境污染、资源短缺等，提升社会的可持续发展能力。</a:t>
            </a:r>
          </a:p>
          <a:p>
            <a:r>
              <a:t>3.科技创新可以推动教育、医疗等公共服务领域的改进，提高社会公共服务水平。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人才引进机制的概述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科技创新与人才引进机制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人才引进机制的概述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人才引进机制的概述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才引进机制的定义和作用：人才引进机制是指通过一系列政策、法规和措施，吸引、留住和用好优秀人才的一种机制。人才引进机制在国家、地区和组织的发展中具有重要作用，可以促进经济、科技和社会的发展，提高竞争力和综合实力。</a:t>
            </a:r>
          </a:p>
          <a:p>
            <a:r>
              <a:t>2.人才引进机制的历史演变和现状：人才引进机制随着社会和经济的发展而不断变化，经历了从单一的政策引导到多元化、综合性政策体系的演变。目前，各国、各地区和组织都在加强人才引进机制的建设，加大对优秀人才的吸引和培养力度。</a:t>
            </a:r>
          </a:p>
          <a:p>
            <a:r>
              <a:t>3.人才引进机制的构成要素：人才引进机制包括政策法规、人才引进计划、人才培养、人才评价、人才激励等多个方面，这些要素相互联系、相互作用，共同构成了人才引进机制的完整体系。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人才引进机制的概述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1.提升组织竞争力：人才引进机制可以帮助组织吸引和留住优秀的人才，提升组织的竞争力和综合实力。</a:t>
            </a:r>
          </a:p>
          <a:p>
            <a:r>
              <a:t>2.促进经济发展：人才引进机制可以促进人才的流动和优化配置，推动经济发展和转型升级。</a:t>
            </a:r>
          </a:p>
          <a:p>
            <a:r>
              <a:t>3.提高科技创新能力：人才引进机制可以引进具有创新能力和实践经验的人才，提高组织的科技创新能力和水平。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人才引进机制的挑战与问题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1.人才引进政策不够完善：当前人才引进政策存在一些缺陷和不足，如政策缺乏针对性、操作难度大等。</a:t>
            </a:r>
          </a:p>
          <a:p>
            <a:r>
              <a:t>2.人才评价机制不够科学：人才评价机制存在评价标准单一、评价方式不够科学等问题，难以准确评估人才的真实能力和价值。</a:t>
            </a:r>
          </a:p>
          <a:p>
            <a:r>
              <a:t>3.人才流失问题严重：由于各种原因，人才流失问题比较严重，给组织和国家的发展带来了不利影响。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人才引进机制的重要性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人才引进机制的概述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完善人才引进机制的对策与建议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1.加强政策引导和支持：政府和组织应该加强对人才引进政策的引导和支持，提高政策的针对性和有效性。</a:t>
            </a:r>
          </a:p>
          <a:p>
            <a:r>
              <a:t>2.建立科学的人才评价机制：建立科学的人才评价机制，采用多元化的评价方式，准确评估人才的真实能力和价值。</a:t>
            </a:r>
          </a:p>
          <a:p>
            <a:r>
              <a:t>3.加强人才培养和激励：组织应该加强人才培养和激励，为人才提供更多的发展机会和福利待遇，提高人才的满意度和归属感。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人才引进与科技创新的关系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科技创新与人才引进机制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人才引进与科技创新的关系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人才引进推动科技创新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1.人才是科技创新的核心动力，引进高素质人才能够有效提升企业的科技创新能力。</a:t>
            </a:r>
          </a:p>
          <a:p>
            <a:r>
              <a:t>2.人才引进可以带来新的思维、技术和方法，促进企业研发水平的提升。</a:t>
            </a:r>
          </a:p>
          <a:p>
            <a:r>
              <a:t>3.通过人才引进，企业可以迅速获取到行业内最新的科技成果和技术趋势，提高自身的竞争力。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科技创新吸引人才聚集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1.科技创新为企业提供了更多的发展机会和前景，吸引了更多优秀人才的加入。</a:t>
            </a:r>
          </a:p>
          <a:p>
            <a:r>
              <a:t>2.在科技创新的环境下，人才可以充分发挥自身的创造力和潜力，实现个人价值。</a:t>
            </a:r>
          </a:p>
          <a:p>
            <a:r>
              <a:t>3.科技创新可以提高企业的知名度和影响力，进一步吸引人才的聚集。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人才引进与科技创新的关系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人才引进与科技创新相互促进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1.人才引进和科技创新互为促进，共同发展。</a:t>
            </a:r>
          </a:p>
          <a:p>
            <a:r>
              <a:t>2.人才引进为科技创新提供更多的智慧和资源，推动科技创新的发展。</a:t>
            </a:r>
          </a:p>
          <a:p>
            <a:r>
              <a:t>3.科技创新为人才引进提供更多的机会和平台，吸引更多优秀人才的加入。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人才引进机制的创新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1.企业需要创新人才引进机制，以更灵活、多样化的方式吸引人才。</a:t>
            </a:r>
          </a:p>
          <a:p>
            <a:r>
              <a:t>2.通过建立人才数据库、开展校企合作等方式，拓宽人才引进的渠道。</a:t>
            </a:r>
          </a:p>
          <a:p>
            <a:r>
              <a:t>3.提高人才引进的效率和质量，确保引进的人才与企业的需求相匹配。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人才引进与科技创新的关系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人才培养与科技创新的结合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1.企业需要将人才培养与科技创新相结合，通过培训、激励等方式提高人才的创新能力。</a:t>
            </a:r>
          </a:p>
          <a:p>
            <a:r>
              <a:t>2.建立健全人才激励机制，为人才提供更多的晋升机会和发展空间。</a:t>
            </a:r>
          </a:p>
          <a:p>
            <a:r>
              <a:t>3.加强企业内部创新文化建设，营造鼓励创新、宽容失败的氛围。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人才引进的风险与应对策略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1.企业需要认识到人才引进的风险，如人才流失、文化冲突等，并采取相应的应对策略。</a:t>
            </a:r>
          </a:p>
          <a:p>
            <a:r>
              <a:t>2.通过建立健全人才引进的评估机制，确保引进的人才能够适应企业的文化和业务需求。</a:t>
            </a:r>
          </a:p>
          <a:p>
            <a:r>
              <a:t>3.对于可能出现的风险，企业需要提前制定应对措施，降低风险对企业的影响。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现有人才引进机制的问题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科技创新与人才引进机制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现有人才引进机制的问题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人才引进机制缺乏灵活性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1.现行的人才引进机制往往过于僵化，缺乏足够的灵活性，难以适应快速变化的市场需求和技术趋势。</a:t>
            </a:r>
          </a:p>
          <a:p>
            <a:r>
              <a:t>2.机制的僵化导致了人才引进过程的低效和繁琐，不利于及时获取和留住优秀人才。</a:t>
            </a:r>
          </a:p>
          <a:p>
            <a:r>
              <a:t>3.要提高机制的灵活性，需要引进更多的市场化元素，建立更加便捷高效的人才引进流程。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人才引进与产业发展脱节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1.当前人才引进机制往往忽视了产业发展的需要，导致人才引进与产业发展脱节。</a:t>
            </a:r>
          </a:p>
          <a:p>
            <a:r>
              <a:t>2.这种脱节现象造成了人才资源的浪费，也阻碍了产业技术的升级和发展。</a:t>
            </a:r>
          </a:p>
          <a:p>
            <a:r>
              <a:t>3.为了解决这一问题，需要建立更加紧密的产业与人才引进的对接机制，提高人才引进的针对性和实效性。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https://d.book118.com/555334133313011042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科技创新的重要性</vt:lpstr>
      <vt:lpstr> 科技创新的重要性</vt:lpstr>
      <vt:lpstr> 科技创新的重要性</vt:lpstr>
      <vt:lpstr> 人才引进机制的概述</vt:lpstr>
      <vt:lpstr> 人才引进机制的概述</vt:lpstr>
      <vt:lpstr> 人才引进机制的概述</vt:lpstr>
      <vt:lpstr> 人才引进机制的概述</vt:lpstr>
      <vt:lpstr> 人才引进与科技创新的关系</vt:lpstr>
      <vt:lpstr> 人才引进与科技创新的关系</vt:lpstr>
      <vt:lpstr> 人才引进与科技创新的关系</vt:lpstr>
      <vt:lpstr> 人才引进与科技创新的关系</vt:lpstr>
      <vt:lpstr> 现有人才引进机制的问题</vt:lpstr>
      <vt:lpstr> 现有人才引进机制的问题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2024-09-04T07:25:18.439</cp:lastPrinted>
  <dcterms:created xsi:type="dcterms:W3CDTF">2024-09-03T23:25:18Z</dcterms:created>
  <dcterms:modified xsi:type="dcterms:W3CDTF">2024-09-03T23:25:20Z</dcterms:modified>
</cp:coreProperties>
</file>