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1FBCDD-608C-4344-B5F8-1B97A5A79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EE04E1-B31F-4D06-8163-248A0A1D1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53C763-5663-4295-8073-8B0E59A5F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7BBE89-BC5B-4901-B936-7D9AB87EC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4FD281-219C-420F-90C6-4FC3FC26A9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AE7CAC-A7FE-4F94-88E1-41C6208D42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3C08DE-3218-43F4-949B-27E24ABB3F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5E5B43-4AD9-43E6-97D8-B155103CF3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E6AD0-A3B6-4404-8ADD-23B716BE9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4D750-CA9D-4BCF-A19D-220EFFA10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E3E057-3FE4-4EBB-B614-0629FD0D9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33414013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《科技创新与方法》ppt课件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科技创新概述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创新方法论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创新实践与案例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创新管理与组织文化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创新人才培养与教育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科技创新概述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详细描述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科技创新的定义与特点</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科技创新是指通过科学研究和技术创新，实现生产力的提升和社会进步的过程。它具有新颖性、实用性和效益性的特点。</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科技创新是一个复杂的过程，它涉及到科学发现、技术发明、创新应用等多个环节。科技创新强调的是创新性和实用性，它能够带来生产力的提升和社会进步，为人类创造更多的财富和福祉。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科技创新是推动社会进步和经济发展的重要动力，也是提升国家竞争力的关键因素。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科技创新能够带来生产力的提升和社会进步，推动产业升级和经济转型。同时，科技创新也是提升国家竞争力的关键因素，一个国家的科技创新能力决定了其在国际竞争中的地位和影响力。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科技创新的重要性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457" r="1845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科技创新经历了从工业革命到现代科技革命的发展历程，未来的科技创新将更加注重绿色、智能和可持续发展。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自工业革命以来，科技创新不断推动着人类社会的进步和发展。随着科技的不断创新和应用，未来的科技创新将更加注重绿色、智能和可持续发展，为人类创造更加美好的未来。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科技创新的历史与发展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创新方法论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5656" r="3565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设计思维是一种以人为本的创新方法论，它强调从用户需求出发，通过同理心、观察和迭代来解决问题和创造价值。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计思维的核心在于理解用户需求和痛点，通过观察、访谈、体验等方式深入了解用户，从而设计出更符合用户期望的产品或服务。设计思维强调跨学科团队合作，将不同领域的专业人才聚集在一起，共同解决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设计思维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敏捷开发是一种以快速迭代和灵活应对变化为核心思想的软件开发方法论。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敏捷开发强调对变化的快速响应，采用短周期迭代的方式进行开发，每个迭代周期都包括需求分析、设计、编码、测试和发布等环节。敏捷开发注重团队合作和沟通，采用自组织、跨职能的团队结构，鼓励团队成员之间的快速反馈和协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敏捷开发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精益创业</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精益创业是一种以数据和分析为基础，通过迭代开发和快速反馈来最小化风险的创新方法论。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精益创业强调对市场的快速适应和变化，通过不断迭代和优化产品来满足用户需求。这种方法论要求创业者不断收集用户反馈和数据，进行分析和评估，以便及时调整产品方向和策略。精益创业注重实验和验证，鼓励创业者不断尝试和探索新的商业模式和产品思路。</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开放式创新是一种利用外部资源进行创新的方法论，通过与外部合作伙伴的协作和分享，实现创新成果的最大化。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放式创新强调开放和协作的精神，通过与外部创新者、高校、科研机构等合作，共同研发新产品或技术。这种创新模式有助于企业获取外部资源，加速创新进程，并降低研发成本。开放式创新还鼓励企业分享创新成果，以实现互利共赢的局面。</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开放式创新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创新实践与案例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https://d.book118.com/555334140131011041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2024-09-02T00:14:39.360</cp:lastPrinted>
  <dcterms:created xsi:type="dcterms:W3CDTF">2024-09-01T16:14:39Z</dcterms:created>
  <dcterms:modified xsi:type="dcterms:W3CDTF">2024-09-01T16:14:41Z</dcterms:modified>
</cp:coreProperties>
</file>