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JSCTBJ+MS-UIGothic"/>
      <p:regular r:id="rId18"/>
    </p:embeddedFont>
    <p:embeddedFont>
      <p:font typeface="DVOFCC+GDOPFR+ArialMT"/>
      <p:regular r:id="rId19"/>
    </p:embeddedFont>
    <p:embeddedFont>
      <p:font typeface="APPKFU+HANHMP+MicrosoftYaHei-Bold"/>
      <p:regular r:id="rId20"/>
    </p:embeddedFont>
    <p:embeddedFont>
      <p:font typeface="DQBGIV+DVNOHQ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B1285-C5F9-43FD-AF01-BAFA503FF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F7B09-2D29-43F0-836E-F37DE27A2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7B6F9-0C97-4874-B3BD-F66E2E635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188A6-9EF3-4028-8A75-B990D106D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416E1F-1799-4604-9EF0-5273C25E6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55E69-7BAB-446E-8E79-EBD63806A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725F17-A129-41B8-8F37-454A38838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327F3-33BE-4A81-BA0C-C733F3BDD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6933F-37D8-460B-A084-143F8C28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102AB-767A-4DD0-804D-83A680AFA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66AFE-6591-45E7-8344-08B70563F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403321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JSCTBJ+MS-UIGothic"/>
                <a:cs typeface="JSCTBJ+MS-UIGothic"/>
              </a:rPr>
              <a:t>鼓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乐铿锵</a:t>
            </a:r>
            <a:r>
              <a:rPr sz="5150" spc="25">
                <a:solidFill>
                  <a:srgbClr val="A246FF"/>
                </a:solidFill>
                <a:latin typeface="JSCTBJ+MS-UIGothic"/>
                <a:cs typeface="JSCTBJ+MS-UIGothic"/>
              </a:rPr>
              <a:t>演示文稿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JSCTBJ+MS-UIGothic"/>
                <a:cs typeface="JSCTB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73" cy="1332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VOFCC+GDOPFR+ArialMT"/>
                <a:cs typeface="DVOFCC+GDOP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鼓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史与文化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VOFCC+GDOPFR+ArialMT"/>
                <a:cs typeface="DVOFCC+GDOP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鼓的种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与构造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VOFCC+GDOPFR+ArialMT"/>
                <a:cs typeface="DVOFCC+GDOP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鼓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的演奏技巧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3738821" cy="1880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VOFCC+GDOPFR+ArialMT"/>
                <a:cs typeface="DVOFCC+GDOP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鼓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在音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中的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VOFCC+GDOPFR+ArialMT"/>
                <a:cs typeface="DVOFCC+GDOP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鼓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的表演形式与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VOFCC+GDOPFR+ArialMT"/>
                <a:cs typeface="DVOFCC+GDOPF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鼓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的未来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JSCTBJ+MS-UIGothic"/>
                <a:cs typeface="JSCTBJ+MS-UIGothic"/>
              </a:rPr>
              <a:t>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APPKFU+HANHMP+MicrosoftYaHei-Bold"/>
                <a:cs typeface="APPKFU+HANHM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7100" y="366537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JSCTBJ+MS-UIGothic"/>
                <a:cs typeface="JSCTBJ+MS-UIGothic"/>
              </a:rPr>
              <a:t>鼓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乐</a:t>
            </a:r>
            <a:r>
              <a:rPr sz="5150" spc="25">
                <a:solidFill>
                  <a:srgbClr val="A246FF"/>
                </a:solidFill>
                <a:latin typeface="JSCTBJ+MS-UIGothic"/>
                <a:cs typeface="JSCTBJ+MS-UIGothic"/>
              </a:rPr>
              <a:t>的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历</a:t>
            </a:r>
            <a:r>
              <a:rPr sz="5150" spc="25">
                <a:solidFill>
                  <a:srgbClr val="A246FF"/>
                </a:solidFill>
                <a:latin typeface="JSCTBJ+MS-UIGothic"/>
                <a:cs typeface="JSCTBJ+MS-UIGothic"/>
              </a:rPr>
              <a:t>史与文化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鼓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的起源与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1937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起源于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期，最初用于祭祀、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争和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节庆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等活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。随着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的推移，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渐发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展成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一种具有丰富表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的音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形式。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古代的鼓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主要用于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廷、寺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庙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和民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中，随着文化交流的增多，鼓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渐传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播到世界各地，并形成了各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具特色的鼓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文化。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鼓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在中国文化中的地位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在中国文化中具有重要地位，被广泛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用于各种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式、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节庆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和民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中。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奏和音色能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够营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造出庄重、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烈或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快的氛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增添喜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和祥和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971653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的色彩。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中国鼓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繁多，如京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中的京鼓、江南地区的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渔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鼓等，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些鼓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形式在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史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河中逐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形成并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展，成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中国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文化的重要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成部分。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世界各地的鼓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世界各地都有独特的鼓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文化，如非洲的部落鼓、印度的塔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布拉鼓和拉丁美洲的康加鼓等。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些鼓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形式具有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明的地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域特色和民族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情，反映了不同文化的特点和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世界各地的鼓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在演奏技巧、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奏和音色等方面各具特色，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交流和学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不同地区的鼓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文化，可以促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文化多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和相互理解，有助于推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世界和平与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APPKFU+HANHMP+MicrosoftYaHei-Bold"/>
                <a:cs typeface="APPKFU+HANHM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96029" y="366537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JSCTBJ+MS-UIGothic"/>
                <a:cs typeface="JSCTBJ+MS-UIGothic"/>
              </a:rPr>
              <a:t>鼓的种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类</a:t>
            </a:r>
            <a:r>
              <a:rPr sz="5150" spc="25">
                <a:solidFill>
                  <a:srgbClr val="A246FF"/>
                </a:solidFill>
                <a:latin typeface="JSCTBJ+MS-UIGothic"/>
                <a:cs typeface="JSCTBJ+MS-UIGothic"/>
              </a:rPr>
              <a:t>与构造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传统</a:t>
            </a: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鼓的种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38045" y="17818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SCTBJ+MS-UIGothic"/>
                <a:cs typeface="JSCTBJ+MS-UIGothic"/>
              </a:rPr>
              <a:t>堂鼓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40425" y="1781175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SCTBJ+MS-UIGothic"/>
                <a:cs typeface="JSCTBJ+MS-UIGothic"/>
              </a:rPr>
              <a:t>腰鼓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1654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又称</a:t>
            </a:r>
            <a:r>
              <a:rPr sz="1350">
                <a:solidFill>
                  <a:srgbClr val="000000"/>
                </a:solidFill>
                <a:latin typeface="DQBGIV+DVNOHQ+MicrosoftYaHei"/>
                <a:cs typeface="DQBGIV+DVNOHQ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大鼓</a:t>
            </a:r>
            <a:r>
              <a:rPr sz="1350">
                <a:solidFill>
                  <a:srgbClr val="000000"/>
                </a:solidFill>
                <a:latin typeface="DQBGIV+DVNOHQ+MicrosoftYaHei"/>
                <a:cs typeface="DQBGIV+DVNOHQ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，是中国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的打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器，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由鼓身、鼓皮、鼓圈和鼓架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成，常用于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演奏民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曲。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古代流行于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陕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西、山西和甘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肃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的打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器，鼓身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而扁，常用于民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舞蹈和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庆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SCTBJ+MS-UIGothic"/>
                <a:cs typeface="JSCTBJ+MS-UIGothic"/>
              </a:rPr>
              <a:t>羌族羊皮鼓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40425" y="43357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渔</a:t>
            </a:r>
            <a:r>
              <a:rPr sz="1600">
                <a:solidFill>
                  <a:srgbClr val="FFFFFF"/>
                </a:solidFill>
                <a:latin typeface="JSCTBJ+MS-UIGothic"/>
                <a:cs typeface="JSCTBJ+MS-UIGothic"/>
              </a:rPr>
              <a:t>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羌族独有的打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器，用羊皮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绷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制而成，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常用于羌族舞蹈和祭祀活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又称</a:t>
            </a:r>
            <a:r>
              <a:rPr sz="1350">
                <a:solidFill>
                  <a:srgbClr val="000000"/>
                </a:solidFill>
                <a:latin typeface="DQBGIV+DVNOHQ+MicrosoftYaHei"/>
                <a:cs typeface="DQBGIV+DVNOHQ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竹筒鼓</a:t>
            </a:r>
            <a:r>
              <a:rPr sz="1350">
                <a:solidFill>
                  <a:srgbClr val="000000"/>
                </a:solidFill>
                <a:latin typeface="DQBGIV+DVNOHQ+MicrosoftYaHei"/>
                <a:cs typeface="DQBGIV+DVNOHQ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，是用竹筒制作而成的打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器，常用于演奏民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唱音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代鼓的种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JSCTBJ+MS-UIGothic"/>
                <a:cs typeface="JSCTBJ+MS-UIGothic"/>
              </a:rPr>
              <a:t>合成器鼓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合了合成器和鼓的特点，通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程和采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样实现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各种不同的音色和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AF79DE"/>
                </a:solidFill>
                <a:latin typeface="JSCTBJ+MS-UIGothic"/>
                <a:cs typeface="JSCTBJ+MS-UIGothic"/>
              </a:rPr>
              <a:t>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器的一种，通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过电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子模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术实现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鼓声，通常配有音源和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控制器，可模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各种不同种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的</a:t>
            </a:r>
          </a:p>
          <a:p>
            <a:pPr marL="2286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鼓声。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2300" spc="25">
                <a:solidFill>
                  <a:srgbClr val="AF79DE"/>
                </a:solidFill>
                <a:latin typeface="JSCTBJ+MS-UIGothic"/>
                <a:cs typeface="JSCTBJ+MS-UIGothic"/>
              </a:rPr>
              <a:t>件鼓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过电脑软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件模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的鼓，可以配合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制作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件使用，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各种音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CTBJ+MS-UIGothic"/>
                <a:cs typeface="JSCTBJ+MS-UIGothic"/>
              </a:rPr>
              <a:t>制作需求。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鼓的构造与工作原理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72564" y="34709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SCTBJ+MS-UIGothic"/>
                <a:cs typeface="JSCTBJ+MS-UIGothic"/>
              </a:rPr>
              <a:t>鼓面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10304" y="34709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SCTBJ+MS-UIGothic"/>
                <a:cs typeface="JSCTBJ+MS-UIGothic"/>
              </a:rPr>
              <a:t>鼓身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25184" y="34709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SCTBJ+MS-UIGothic"/>
                <a:cs typeface="JSCTBJ+MS-UIGothic"/>
              </a:rPr>
              <a:t>鼓圈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7684" y="34709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SCTBJ+MS-UIGothic"/>
                <a:cs typeface="JSCTBJ+MS-UIGothic"/>
              </a:rPr>
              <a:t>鼓架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208894" y="34709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SCTBJ+MS-UIGothic"/>
                <a:cs typeface="JSCTBJ+MS-UIGothic"/>
              </a:rPr>
              <a:t>工作原理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57555" y="4489938"/>
            <a:ext cx="19716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通常由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物皮革或合成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材料制成，通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击产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生声音。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034029" y="4489938"/>
            <a:ext cx="191407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通常由木材、金属或合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成材料制成，起到支撑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和共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的作用。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49545" y="4489938"/>
            <a:ext cx="191407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固定鼓面的圈，通常由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金属或木材制成。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72044" y="4489938"/>
            <a:ext cx="191407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支撑鼓身的架子，可以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高度和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斜度，以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便于演奏。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737090" y="4489938"/>
            <a:ext cx="2168842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当敲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鼓面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生振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种振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鼓身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放大，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生声音。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过调节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鼓面、鼓身和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鼓架的角度和高度，可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以改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JSCTBJ+MS-UIGothic"/>
                <a:cs typeface="JSCTBJ+MS-UIGothic"/>
              </a:rPr>
              <a:t>声音的音色和音量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APPKFU+HANHMP+MicrosoftYaHei-Bold"/>
                <a:cs typeface="APPKFU+HANHM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96029" y="366537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JSCTBJ+MS-UIGothic"/>
                <a:cs typeface="JSCTBJ+MS-UIGothic"/>
              </a:rPr>
              <a:t>鼓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乐</a:t>
            </a:r>
            <a:r>
              <a:rPr sz="5150" spc="23">
                <a:solidFill>
                  <a:srgbClr val="A246FF"/>
                </a:solidFill>
                <a:latin typeface="JSCTBJ+MS-UIGothic"/>
                <a:cs typeface="JSCTBJ+MS-UIGothic"/>
              </a:rPr>
              <a:t>的演奏技巧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基本演奏技巧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JSCTBJ+MS-UIGothic"/>
                <a:cs typeface="JSCTBJ+MS-UIGothic"/>
              </a:rPr>
              <a:t>基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础节</a:t>
            </a:r>
            <a:r>
              <a:rPr sz="2000" spc="23">
                <a:solidFill>
                  <a:srgbClr val="FFFFFF"/>
                </a:solidFill>
                <a:latin typeface="JSCTBJ+MS-UIGothic"/>
                <a:cs typeface="JSCTBJ+MS-UIGothic"/>
              </a:rPr>
              <a:t>奏感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SCTBJ+MS-UIGothic"/>
                <a:cs typeface="JSCTBJ+MS-UIGothic"/>
              </a:rPr>
              <a:t>正确握持鼓棒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SCTBJ+MS-UIGothic"/>
                <a:cs typeface="JSCTBJ+MS-UIGothic"/>
              </a:rPr>
              <a:t>基本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2000" spc="25">
                <a:solidFill>
                  <a:srgbClr val="FFFFFF"/>
                </a:solidFill>
                <a:latin typeface="JSCTBJ+MS-UIGothic"/>
                <a:cs typeface="JSCTBJ+MS-UIGothic"/>
              </a:rPr>
              <a:t>打技巧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SCTBJ+MS-UIGothic"/>
                <a:cs typeface="JSCTBJ+MS-UIGothic"/>
              </a:rPr>
              <a:t>手脚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保持正确的握持姿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确保鼓棒在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定，减少不必要的力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量消耗。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59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掌握基本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奏感是学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的基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，可以通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如何正确使用鼓棒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打鼓面，包括力度、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角度和位置等要素。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学会在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保持手脚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定和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声音的和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练习简单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JSCTBJ+MS-UIGothic"/>
                <a:cs typeface="JSCTBJ+MS-UIGothic"/>
              </a:rPr>
              <a:t>奏型来培养。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进阶</a:t>
            </a:r>
            <a:r>
              <a:rPr sz="3000">
                <a:solidFill>
                  <a:srgbClr val="AF79DE"/>
                </a:solidFill>
                <a:latin typeface="JSCTBJ+MS-UIGothic"/>
                <a:cs typeface="JSCTBJ+MS-UIGothic"/>
              </a:rPr>
              <a:t>演奏技巧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QBGIV+DVNOHQ+MicrosoftYaHei"/>
                <a:cs typeface="DQBGIV+DVNOH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QBGIV+DVNOHQ+MicrosoftYaHei"/>
                <a:cs typeface="DQBGIV+DVNOHQ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QBGIV+DVNOHQ+MicrosoftYaHei"/>
                <a:cs typeface="DQBGIV+DVNOHQ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QBGIV+DVNOHQ+MicrosoftYaHei"/>
                <a:cs typeface="DQBGIV+DVNOHQ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节</a:t>
            </a:r>
            <a:r>
              <a:rPr sz="1550" spc="25">
                <a:solidFill>
                  <a:srgbClr val="AF79DE"/>
                </a:solidFill>
                <a:latin typeface="JSCTBJ+MS-UIGothic"/>
                <a:cs typeface="JSCTBJ+MS-UIGothic"/>
              </a:rPr>
              <a:t>奏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AF79DE"/>
                </a:solidFill>
                <a:latin typeface="JSCTBJ+MS-UIGothic"/>
                <a:cs typeface="JSCTBJ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SCTBJ+MS-UIGothic"/>
                <a:cs typeface="JSCTBJ+MS-UIGothic"/>
              </a:rPr>
              <a:t>力度控制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SCTBJ+MS-UIGothic"/>
                <a:cs typeface="JSCTBJ+MS-UIGothic"/>
              </a:rPr>
              <a:t>多面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击</a:t>
            </a:r>
            <a:r>
              <a:rPr sz="1550">
                <a:solidFill>
                  <a:srgbClr val="AF79DE"/>
                </a:solidFill>
                <a:latin typeface="JSCTBJ+MS-UIGothic"/>
                <a:cs typeface="JSCTBJ+MS-UIGothic"/>
              </a:rPr>
              <a:t>打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JSCTBJ+MS-UIGothic"/>
                <a:cs typeface="JSCTBJ+MS-UIGothic"/>
              </a:rPr>
              <a:t>速度提升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在掌握基本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奏感的基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上，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如何演奏复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奏型和</a:t>
            </a:r>
          </a:p>
          <a:p>
            <a:pPr marL="6857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奏。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过练习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，学会控制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打力度，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生不同音色和效果。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如何同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时击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打鼓面的不同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部位，以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生不同的音色和音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效。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续练习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打速度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和反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速度，使演奏更加流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JSCTBJ+MS-UIGothic"/>
                <a:cs typeface="JSCTB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https://d.book118.com/555340332124011104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JSCTBJ+MS-UIGothic</vt:lpstr>
      <vt:lpstr>SimSun</vt:lpstr>
      <vt:lpstr>DVOFCC+GDOPFR+ArialMT</vt:lpstr>
      <vt:lpstr>Times New Roman</vt:lpstr>
      <vt:lpstr>APPKFU+HANHMP+MicrosoftYaHei-Bold</vt:lpstr>
      <vt:lpstr>DQBGIV+DVNOHQ+MicrosoftYaHei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2024-09-14T03:00:05.522</cp:lastPrinted>
  <dcterms:created xsi:type="dcterms:W3CDTF">2024-09-13T19:00:05Z</dcterms:created>
  <dcterms:modified xsi:type="dcterms:W3CDTF">2024-09-13T19:00:06Z</dcterms:modified>
</cp:coreProperties>
</file>