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50B508-4CC6-4543-BFA8-ED8474049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4F0614-01F1-4D55-85C8-AFACCD9F05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4D1192-4FDA-4458-9964-1B29929A8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D9C9D0-4763-4D0C-95D8-F5D4CB1644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88A7AE-9CDE-42A7-91F2-C5C3F7C3E0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EFB228-23B2-4E0D-8724-215B0AF982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AD847E-8ED2-4A55-87AB-94060EAC11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A11147-8463-43D6-986F-260D1447C0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563AD8-51DF-4795-A0B3-7158933799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666367-D0D4-43EB-A8BB-FFF573C54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87B2E4-349D-4EAC-B0D0-998F847573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341223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solidFill>
                <a:latin typeface="Microsoft Yahei"/>
                <a:ea typeface="Microsoft Yahei"/>
                <a:cs typeface="Microsoft Yahei"/>
              </a:rPr>
              <a:t>营销管理问题来源</a:t>
            </a:r>
          </a:p>
        </p:txBody>
      </p:sp>
      <p:sp>
        <p:nvSpPr>
          <p:cNvPr id="3" name="AutoShape 3"/>
          <p:cNvSpPr/>
          <p:nvPr/>
        </p:nvSpPr>
        <p:spPr>
          <a:xfrm>
            <a:off x="3887301" y="4906518"/>
            <a:ext cx="2473866"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汇报人：XXX</a:t>
            </a:r>
            <a:endParaRPr lang="en-US" sz="1100"/>
          </a:p>
        </p:txBody>
      </p:sp>
      <p:sp>
        <p:nvSpPr>
          <p:cNvPr id="4" name="AutoShape 4"/>
          <p:cNvSpPr/>
          <p:nvPr/>
        </p:nvSpPr>
        <p:spPr>
          <a:xfrm>
            <a:off x="6497278" y="4906518"/>
            <a:ext cx="2419908"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B1B1B"/>
                </a:solidFill>
                <a:latin typeface="Microsoft Yahei"/>
                <a:ea typeface="Microsoft Yahei"/>
                <a:cs typeface="Microsoft Yahei"/>
              </a:rPr>
              <a:t>2024-01-14</a:t>
            </a:r>
            <a:endParaRPr lang="en-US" sz="1100"/>
          </a:p>
        </p:txBody>
      </p:sp>
      <p:sp>
        <p:nvSpPr>
          <p:cNvPr id="5" name="AutoShape 5"/>
          <p:cNvSpPr/>
          <p:nvPr/>
        </p:nvSpPr>
        <p:spPr>
          <a:xfrm>
            <a:off x="240326" y="276691"/>
            <a:ext cx="1591602" cy="419156"/>
          </a:xfrm>
          <a:prstGeom prst="rect">
            <a:avLst/>
          </a:prstGeom>
          <a:noFill/>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solidFill>
                <a:latin typeface="Microsoft Yahei"/>
                <a:ea typeface="Microsoft Yahei"/>
                <a:cs typeface="Microsoft Yahei"/>
              </a:rPr>
              <a:t>目</a:t>
            </a:r>
          </a:p>
          <a:p>
            <a:pPr algn="ctr">
              <a:lnSpc>
                <a:spcPct val="112000"/>
              </a:lnSpc>
            </a:pPr>
            <a:r>
              <a:rPr lang="en-US" sz="5700" b="1">
                <a:solidFill>
                  <a:schemeClr val="dk1"/>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solidFill>
                <a:latin typeface="Microsoft Yahei"/>
                <a:ea typeface="Microsoft Yahei"/>
                <a:cs typeface="Microsoft Yahei"/>
              </a:rPr>
              <a:t>营销策略问题</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营销执行问题</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营销沟通问题</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营销环境问题</a:t>
            </a:r>
          </a:p>
          <a:p>
            <a:pPr marL="203200" lvl="0" indent="-203200">
              <a:lnSpc>
                <a:spcPct val="120000"/>
              </a:lnSpc>
              <a:buFont typeface="Arial"/>
              <a:buChar char="•"/>
            </a:pPr>
            <a:r>
              <a:rPr lang="en-US" sz="2400" b="1">
                <a:solidFill>
                  <a:schemeClr val="dk1"/>
                </a:solidFill>
                <a:latin typeface="Microsoft Yahei"/>
                <a:ea typeface="Microsoft Yahei"/>
                <a:cs typeface="Microsoft Yahei"/>
              </a:rPr>
              <a:t>营销管理问题总结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营销策略问题</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市场定位是营销策略的核心，如果市场定位不准确，会导致营销活动偏离目标，无法有效吸引潜在客户。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市场定位不准确可能源于对目标市场的了解不足，未能准确把握市场需求和竞争态势，或者定位过于宽泛或过于狭窄，导致品牌形象模糊或无法有效覆盖潜在客户。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807" r="1480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市场定位不准确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93" r="2189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明确的目标客户是营销策略的基础，如果目标客户不明确，会导致营销活动缺乏针对性，降低营销效果。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目标客户不明确可能源于市场调查不足，未能准确识别目标客户的特征和需求，或者过于追求覆盖广泛的市场，导致无法聚焦于特定的目标客户群体。</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目标客户不明确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产品或服务与市场需求不匹配会导致营销活动无法有效吸引潜在客户，甚至可能引起反感。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产品或服务与市场需求不匹配可能源于对市场需求的了解不足，未能及时更新产品或服务以满足市场需求的变化，或者过于追求创新和差异化，导致产品或服务与市场需求脱节。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产品或服务与市场需求不匹配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营销执行问题</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800" b="580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698" b="669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营销渠道不畅</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缺乏有效的营销渠道</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企业可能没有充分利用各种营销渠道，如线上、线下、社交媒体等，导致潜在客户无法有效接触产品或服务。</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渠道冲突</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企业内不同部门或不同产品线可能存在渠道冲突，导致资源浪费和客户满意度下降。</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渠道管理不善</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缺乏有效的渠道管理策略和措施，导致渠道合作伙伴关系不稳定，影响销售效果。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营销活动可能缺乏明确的定位和目标，或者活动内容与目标受众不匹配，导致活动效果不佳。</a:t>
            </a:r>
          </a:p>
        </p:txBody>
      </p:sp>
      <p:pic>
        <p:nvPicPr>
          <p:cNvPr id="6" name="Picture 6"/>
          <p:cNvPicPr>
            <a:picLocks noChangeAspect="1"/>
          </p:cNvPicPr>
          <p:nvPr/>
        </p:nvPicPr>
        <p:blipFill>
          <a:blip r:embed="rId2"/>
          <a:srcRect l="37866" r="3786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活动策划不合理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营销活动可能没有得到足够的宣传和推广，或者推广方式与目标受众不匹配，导致潜在客户无法有效接触活动信息。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缺乏有效推广</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381" r="15381"/>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营销活动可能存在执行问题，如时间安排不合理、场地布置不当等，影响活动效果。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活动执行不力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营销活动效果不佳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营销团队可能存在人员结构不合理、职责不明确等问题，影响团队整体效率。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团队结构不合理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缺乏专业培训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团队沟通不畅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营销团队成员可能缺乏必要的专业知识和技能，需要进一步培训和提升。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团队内部可能存在沟通障碍，导致信息传递不畅、协作不力等问题，影响工作效率。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营销团队能力不足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solidFill>
                <a:latin typeface="Microsoft Yahei"/>
                <a:ea typeface="Microsoft Yahei"/>
                <a:cs typeface="Microsoft Yahei"/>
              </a:rPr>
              <a:t>营销沟通问题</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品牌形象不清晰会导致消费者对产品或服务认知模糊，影响购买决策。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品牌形象不清晰可能是由于品牌定位不明确、品牌传播信息不一致或缺乏品牌故事所致。解决这一问题需要明确品牌定位，统一传播信息，并通过有吸引力的品牌故事来增强品牌认知度。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品牌形象不清晰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广告宣传效果不佳可能由于创意不足、投放渠道不当或缺乏跟踪评估所致。</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广告宣传效果不佳时，需要重新审视广告创意、投放渠道和跟踪评估机制。优化广告创意，选择合适的投放渠道，并建立有效的跟踪评估体系，以便及时调整策略以提高效果。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广告宣传效果不佳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https://d.book118.com/555341223300011110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2024-09-16T04:21:47.896</cp:lastPrinted>
  <dcterms:created xsi:type="dcterms:W3CDTF">2024-09-15T20:21:47Z</dcterms:created>
  <dcterms:modified xsi:type="dcterms:W3CDTF">2024-09-15T20:21:50Z</dcterms:modified>
</cp:coreProperties>
</file>