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402C8-AFD1-420A-BC5D-930E535A1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2BB45-24D6-4FF0-B2F6-A44C45C2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8709A-8AAD-4B11-9F57-8F63D9E5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2F21A-D420-4CB2-B519-ABAEAE02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2D43C-51B3-436C-89AE-874353BD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48524-90CC-4750-843B-0C1ACEA7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6600B-8732-4493-BB25-ADB92B73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A6DBB-865A-44D3-912F-86E220F84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32998-9A1B-42FE-9ADB-39E95E08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BE4E2-B9E8-441C-9F5E-7AC87B16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4EC8B-6C23-45A3-996A-B0FE22F4D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413302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金融服务创业概述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投资亮点与退出策略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金融服务创业概述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金融服务行业是指提供金融服务的行业，包括银行、证券、保险、基金等。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金融服务行业发展趋势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随着科技的发展和金融创新的不断涌现，金融服务行业正朝着数字化、智能化、个性化方向发展。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金融服务行业市场规模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全球金融服务市场规模庞大，涵盖了各类金融产品和服务，为创业者提供了广阔的市场空间。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" r="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随着金融科技的发展，金融服务行业正迎来新的发展机遇，如大数据、人工智能、区块链等技术的应用，为创业者提供了创新的机会。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金融服务行业竞争激烈，需要面对来自国内外众多竞争对手的挑战，同时监管环境也日益严格，对企业的合规性提出了更高的要求。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金融服务创业的机遇与挑战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32" r="244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金融科技的发展为金融服务提供了新的服务模式和产品，具备技术创新能力是金融服务创业的核心竞争力之一。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金融服务涉及到风险管理和合规问题，具备完善的风险管理能力是金融服务创业的重要保障。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金融服务是服务行业的一种，客户服务意识是金融服务创业成功的关键因素之一。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客户服务意识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品牌影响力是金融服务创业的重要资源之一，能够提高企业的知名度和信誉度，吸引更多的客户和投资者。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金融服务创业的核心竞争力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明确金融服务创业计划书的目标客户群体，如中小企业、个体工商户、个人投资者等。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确定金融服务计划书所覆盖的地域范围，如全国、特定地区或城市等。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根据目标客户群体的需求，确定金融服务的业务类型，如贷款、存款、理财、保险等。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通过市场调研、访谈等方式了解目标客户群体的需求和痛点。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制定满足客户需求的服务策略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根据需求分析结果，制定金融服务计划书的服务策略，以满足客户需求。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对收集到的客户需求进行整理和分析，提炼出核心需求和潜在需求。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明确金融服务计划书的竞争对手，包括直接竞争对手和间接竞争对手。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对竞争对手的优劣势进行分析，包括产品或服务、市场占有率、品牌知名度等方面。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根据竞争对手分析结果，制定金融服务计划书的竞争策略，以提高市场竞争力。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应对市场变化的策略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根据市场趋势预测结果，制定应对市场变化的策略，以保持竞争优势。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分析国内外经济、政策、技术等方面的宏观环境变化。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预测金融行业的发展趋势和市场变化，如数字化、智能化等。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金融服务产品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提供全方位的金融服务，包括个人和企业贷款、投资理财、保险、外汇等。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金融服务平台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打造一个线上金融服务平台，提供便捷的金融服务体验，包括在线咨询、业务办理、数据分析等功能。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拥有经验丰富的金融专家团队，为客户提供专业的金融咨询服务。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89" r="1088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" b="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通过线上平台，实现快速响应和高效处理，满足客户多样化的金融需求。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采用先进的风险控制和安全技术，保障客户资金安全和隐私。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差异化定价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根据客户需求和风险评估，制定差异化的产品定价策略。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优惠政策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针对优质客户和长期合作客户，提供一定的价格优惠和增值服务。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透明收费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明确收费标准，确保客户对费用有清晰的了解，避免隐形收费和不合理收费。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产品/服务定价策略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明确品牌在市场中的定位，突出品牌的差异化优势。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塑造品牌形象，包括品牌名称、标志、视觉识别系统等。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通过多种渠道进行品牌传播，提高品牌知名度和美誉度。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利用互联网和移动设备进行营销，如社交媒体、搜索引擎、电子邮件等。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通过传统渠道进行营销，如银行、证券公司、保险公司等金融机构。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与相关行业的合作伙伴建立合作关系，共同开展营销活动。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https://d.book118.com/555341330244011042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2024-09-04T02:54:39.453</cp:lastPrinted>
  <dcterms:created xsi:type="dcterms:W3CDTF">2024-09-03T18:54:39Z</dcterms:created>
  <dcterms:modified xsi:type="dcterms:W3CDTF">2024-09-03T18:54:41Z</dcterms:modified>
</cp:coreProperties>
</file>