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E3B50-46F1-4F1A-94D5-F2DE314A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65D46-E537-4957-BF55-EF9778232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D25D2-7EB5-45AA-9068-214F74C3A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34836-CC1A-45E4-900C-C9B6026B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61581-A4D4-46D0-A637-F9CE50AA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D8DE11-0003-4D15-A2DF-F02840D4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381A5-3ADD-4EDA-8741-1EDFC9D9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67D75-B0CD-4CE6-BF7D-3F23F5F51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A39FB-7FE4-4DA5-AB11-C18CADCA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7330C-2F70-4333-99CC-32B444C68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FCD44-4D86-4FE4-9FC7-2EC2CB66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42223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理发美容服务市场洞察报告\n## 1.理发美容服务市场概述\n### 1.1理发美容服务市场规模及增长趋势\n### 1.2理发美容服务市场主要参与者及竞争格局\n### 1.3理发美容服务市场需求及消费特点\n## 2.理发美容服务市场细分领域分析\n### 2.1专业理发店市场现状及趋势\n### 2.2美容院市场现状及趋势\n### 2.3理发美容连锁品牌市场现状及趋势\n## 3.理发美容服务技术创新与发展\n### 3.1理发美容服务技术发展趋势\n### 3.2智能化理发美容设备的应用与推广\n### 3.3理发美容服务在互联网+时代的创新模式\n## 4.消费者需求变化与理发美容服务市场\n### 4.1消费者对理发美容服务的需求变化\n### 4.2消费者心理与行为特点分析\n### 4.3理发美容服务企业如何满足消费者需求\n## 5.理发美容服务市场营销策略分析\n### 5.1理发美容服务市场营销策略概述\n### 5.2线上线下融合营销策略\n### 5.3个性化营销策略与品牌建设\n## 6.理发美容服务市场未来发展趋势与展望\n### 6.1理发美容服务市场发展趋势分析\n### 6.2理发美容服务市场未来机遇与挑战\n### 6.3理发美容服务市场企业战略布局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2024年理发美容服务市场洞察报告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理发美容服务市场概述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规模逐年扩大，增长速度保持在**10%**以上。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随着人们生活水平的提高，对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的需求不断增长，推动了市场的发展。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尤其是在一线城市，理发美容服务市场更为繁荣，市场规模占全国的**40%**以上。</a:t>
                </a:r>
                <a:endParaRPr/>
              </a:p>
            </p:txBody>
          </p:sp>
          <p:sp>
            <p:nvSpPr>
              <p:cNvPr id="24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市场规模持续扩大</a:t>
                </a:r>
                <a:endParaRPr/>
              </a:p>
            </p:txBody>
          </p:sp>
          <p:sp>
            <p:nvSpPr>
              <p:cNvPr id="24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不同地区、不同消费群体的增长趋势呈现出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二三线城市及农村地区，由于消费观念的转变，理发美容服务市场增长迅速，增长速度甚至超过一线城市。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高端消费群体对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的理发美容服务需求持续增长，推动市场向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方向发展。</a:t>
                </a:r>
                <a:endParaRPr/>
              </a:p>
            </p:txBody>
          </p:sp>
          <p:sp>
            <p:nvSpPr>
              <p:cNvPr id="25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增长趋势呈现分化</a:t>
                </a:r>
                <a:endParaRPr/>
              </a:p>
            </p:txBody>
          </p:sp>
          <p:sp>
            <p:nvSpPr>
              <p:cNvPr id="25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理发美容服务市场规模及增长趋势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理发美容服务市场的主要参与者包括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专业理发店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理发美容连锁品牌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专业理发店以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为核心竞争力，提供专业的理发和美容服务。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美容院以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为主要业务，提供全方位的美容服务。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理发美容连锁品牌通过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优势，快速占领市场。</a:t>
                </a:r>
                <a:endParaRPr/>
              </a:p>
            </p:txBody>
          </p:sp>
          <p:sp>
            <p:nvSpPr>
              <p:cNvPr id="25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主要参与者</a:t>
                </a:r>
                <a:endParaRPr/>
              </a:p>
            </p:txBody>
          </p:sp>
          <p:sp>
            <p:nvSpPr>
              <p:cNvPr id="25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理发美容服务市场竞争激烈，各参与者之间的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竞争成为主流。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专业理发店和美容院通过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特色服务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吸引顾客。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理发美容连锁品牌通过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模式，迅速扩大市场份额。</a:t>
                </a:r>
                <a:endParaRPr/>
              </a:p>
            </p:txBody>
          </p:sp>
          <p:sp>
            <p:nvSpPr>
              <p:cNvPr id="26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竞争格局</a:t>
                </a:r>
                <a:endParaRPr/>
              </a:p>
            </p:txBody>
          </p:sp>
          <p:sp>
            <p:nvSpPr>
              <p:cNvPr id="26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理发美容服务市场主要参与者及竞争格局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需求特点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理发美容服务市场需求呈现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不同年龄、性别、职业和消费水平的顾客对理发美容服务的需求各不相同。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随着社会的发展，人们对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等方面的需求日益凸显。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消费特点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理发美容服务消费呈现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随着互联网的发展，越来越多的顾客选择在线预约、购买理发美容产品和服务。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顾客对理发美容服务的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要求越来越高，对个性化服务的需求也在不断增长。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理发美容服务市场需求及消费特点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理发美容服务市场细分领域分析</a:t>
            </a:r>
            <a:endParaRPr/>
          </a:p>
        </p:txBody>
      </p:sp>
      <p:sp>
        <p:nvSpPr>
          <p:cNvPr id="2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9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9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市场现状</a:t>
                </a:r>
                <a:endParaRPr/>
              </a:p>
            </p:txBody>
          </p:sp>
          <p:sp>
            <p:nvSpPr>
              <p:cNvPr id="2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专业理发店在理发美容服务市场中占据重要地位，市场份额稳定在**30%**左右。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专业理发店以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为核心竞争力，提供专业的理发和美容服务。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专业理发店的主要消费群体为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高端消费者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29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市场趋势</a:t>
                </a:r>
                <a:endParaRPr/>
              </a:p>
            </p:txBody>
          </p:sp>
          <p:sp>
            <p:nvSpPr>
              <p:cNvPr id="2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专业理发店市场将呈现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的发展趋势。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一部分专业理发店将转型为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的服务，满足高端消费者的需求。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另一部分专业理发店将定位为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平民化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的服务，满足普通消费者的需求。</a:t>
                </a:r>
                <a:endParaRPr/>
              </a:p>
            </p:txBody>
          </p:sp>
          <p:sp>
            <p:nvSpPr>
              <p:cNvPr id="30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专业理发店市场现状及趋势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市场现状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美容院在理发美容服务市场中占据较大份额，市场份额约占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美容院以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为主要业务，提供全方位的美容服务。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美容院的主要消费群体为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年轻消费者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市场趋势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美容院市场将呈现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的发展趋势。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随着消费者对美容服务的需求日益多样化，美容院将不断拓展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，提供更加专业的美容服务。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美容院还将通过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细分市场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，针对不同消费群体提供个性化的美容服务。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美容院市场现状及趋势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2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理发美容连锁品牌在市场中占据一定份额，市场份额约占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理发美容连锁品牌通过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优势，快速占领市场。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理发美容连锁品牌的主要消费群体为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年轻消费者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追求品质的消费者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32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市场现状</a:t>
                </a:r>
                <a:endParaRPr/>
              </a:p>
            </p:txBody>
          </p:sp>
          <p:sp>
            <p:nvSpPr>
              <p:cNvPr id="32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理发美容连锁品牌市场将呈现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的发展趋势。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随着消费者对品质的要求不断提高，理发美容连锁品牌将不断提升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理发美容连锁品牌还将通过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，提供与众不同的服务，满足消费者的个性化需求。</a:t>
                </a:r>
                <a:endParaRPr/>
              </a:p>
            </p:txBody>
          </p:sp>
          <p:sp>
            <p:nvSpPr>
              <p:cNvPr id="33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市场趋势</a:t>
                </a:r>
                <a:endParaRPr/>
              </a:p>
            </p:txBody>
          </p:sp>
          <p:sp>
            <p:nvSpPr>
              <p:cNvPr id="33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理发美容连锁品牌市场现状及趋势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理发美容服务技术创新与发展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理发美容服务技术将呈现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的发展趋势。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随着人工智能、大数据等技术的发展，理发美容服务将实现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，提供更加精准的服务。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理发美容服务还将通过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，满足不同消费者的个性化需求。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理发美容服务技术将广泛应用于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剪发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3D打印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技术，可以实现更加精准的剪发和染发服务。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技术，可以更加准确地了解消费者的皮肤状况，提供个性化的护肤服务。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理发美容服务技术发展趋势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设备应用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智能化理发美容设备将广泛应用于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剪发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智能理发器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，可以实现更加精准的剪发服务。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智能染发设备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，可以实现更加个性化的染发服务。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设备推广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随着消费者对智能化理发美容设备的认知度不断提高，智能化理发美容设备的推广将得到加速。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理发美容服务企业将通过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的方式，推广智能化理发美容设备。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政府还将加大对智能化理发美容设备研发的支持力度，推动产业的创新发展。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智能化理发美容设备的应用与推广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互联网+模式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理发美容服务在互联网+时代将呈现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的创新模式。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线上预约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线上购买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等方式，提供更加便捷的理发美容服务。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，了解消费者需求，提供个性化的理发美容服务。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创新模式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理发美容服务企业还将通过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短视频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等渠道，提高品牌知名度，吸引消费者。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合作共赢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的方式，与其他企业合作，拓展业务范围，提高市场份额。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理发美容服务在互联网+时代的创新模式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https://d.book118.com/555342223014011112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2024年理发美容服务市场洞察报告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2024-09-18T04:19:50.414</cp:lastPrinted>
  <dcterms:created xsi:type="dcterms:W3CDTF">2024-09-17T20:19:50Z</dcterms:created>
  <dcterms:modified xsi:type="dcterms:W3CDTF">2024-09-17T20:19:52Z</dcterms:modified>
</cp:coreProperties>
</file>