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CD38A0-2E58-4172-8C96-93E4EC51D0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573E5A-92CF-4B27-AA41-909712EE5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758A09-EB1D-4623-8375-C95339BA1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4B5ECA-1C19-45A7-A2CF-5598B34D65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DA341F-3DEE-47A2-A062-DF67791C3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10F75D-20A5-49E9-9646-6EFC4B3E7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57E492-85BC-443E-A26E-055C7786C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FC4F87-5CFD-425E-9644-757578CCF1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78C0A0-F202-4183-AC06-6BBC60B601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F94575-BE42-447B-9011-CFFF3E637E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6C63ED-DCE7-40EC-9FE4-162F73A4C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5342332012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护理数据论文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文献综述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研究方法与数据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研究结果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进步和信息化的发展，护理数据在医疗领域的应用越来越广泛。护理数据的分析和挖掘对于提高医疗质量、优化护理服务、降低医疗成本等方面具有重要意义。然而，目前护理数据的研究还存在一些挑战和问题，如数据质量不高、数据挖掘方法不够成熟等。因此，开展护理数据的研究具有重要的现实意义和理论价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通过对护理数据的分析和挖掘，为医疗领域提供更加科学、精准的护理服务，提高医疗质量和患者满意度。同时，本研究还将为护理数据的研究提供新的思路和方法，推动护理数据研究的深入发展，为医疗信息化和智能化建设提供有力支持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本研究旨在通过对护理数据的分析和挖掘，发现数据中的潜在规律和知识，为护理实践提供科学依据和指导。同时，本研究还将对现有的数据挖掘方法进行改进和完善，提高其针对性和实用性。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本研究将针对以下问题展开研究：如何有效地清洗和整理护理数据？如何选择合适的数据挖掘算法对护理数据进行深入分析？如何将数据挖掘结果应用到实际护理工作中？如何评估数据挖掘的效果和价值？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文献综述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近年来，国内护理数据研究逐渐增多，主要涉及护理数据的收集、处理、分析和应用等方面。国内研究者采用各种方法和技术对护理数据进行研究，为临床护理实践和护理管理提供了有力支持。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相比之下，国外护理数据研究起步较早，研究内容更加广泛和深入。国外研究者注重护理数据的标准化和共享，积极推动护理数据的研究和应用，为全球护理事业的发展做出了重要贡献。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414" r="1841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73" r="1257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研究空白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尽管国内外在护理数据研究方面取得了一定的成果，但仍存在一些研究空白。例如，对于特定疾病或特定人群的护理数据研究相对较少，护理数据的深度挖掘和应用仍有待加强。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争议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在护理数据研究方面，也存在一些争议和挑战。例如，数据的隐私保护和安全性问题、数据的质量和可靠性问题等。这些问题需要进一步探讨和解决，以确保护理数据研究的可持续发展。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研究空白与争议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研究方法与数据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描述性研究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探讨护理数据与其他因素之间的关系，分析其关联性。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相关性研究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实验性研究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案例研究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对特定案例进行深入剖析，了解其背景、过程和结果。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对护理数据进行描述，分析其分布、特征和规律。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通过实验设计，对护理数据进行干预和比较，以验证假设。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研究设计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通过调查、观察、档案资料等方式获取护理数据。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剔除异常、不完整或无效数据，确保数据质量。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数据筛选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将数据转换为统一格式，便于处理和分析。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数据编码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纠正错误、补充缺失值，确保数据的准确性和完整性。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数据清洗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数据来源与处理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https://d.book118.com/555342332012011122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2024-09-25T10:31:23.154</cp:lastPrinted>
  <dcterms:created xsi:type="dcterms:W3CDTF">2024-09-25T02:31:23Z</dcterms:created>
  <dcterms:modified xsi:type="dcterms:W3CDTF">2024-09-25T02:31:24Z</dcterms:modified>
</cp:coreProperties>
</file>