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FFFAE-521D-4C51-92DA-2869B0690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F7968-EBCC-4480-8B6E-701020435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1262E-0730-4EFB-BAC2-FFCAD517F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F16EE9-564C-4ED7-8584-3CB58923F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21DDF3-B31E-4E8B-93CA-7645C9EA0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0031D1-0600-4920-A9D3-5B1F26B1A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273419-678F-4B8F-BB09-1344B7FF9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259A9B-6D5B-4B2C-94B1-D36AE9C7B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CFF6BE-F214-45D2-BBCE-BBEADE11F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136085-2A6B-4EA9-AE9F-7C15F2F17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DDCFD-3CFE-4EF0-A3B3-EF71D415C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00054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医学类护理查房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医学类护理查房案例分析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医学类护理查房是一种以患者为中心，通过护理人员对患者病情状况、自身认知情况进行了解，并针对患者情况提出护理诊断的活动。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提高护理质量，保障患者安全，提升患者满意度，促进护理人员专业成长。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通过查房，护理人员可以全面了解患者情况，制定更符合患者需求的护理计划，提高护理效果。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查房过程中，护理人员可以发现并纠正潜在的护理问题，降低患者并发症的发生率，保障患者安全。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提升患者满意度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查房过程中，护理人员与患者及其家属的沟通交流增多，能够及时解决患者问题，提升患者满意度。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促进护理人员专业成长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通过查房，护理人员能够积累临床经验，提高专业水平，促进个人职业发展。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医学类护理查房的重要性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医学类护理查房起源于19世纪中期的美国，最初是为了提高医院护理质量而开展的一种活动。随着时间的推移，医学类护理查房逐渐发展成为一种重要的护理管理工具。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医学类护理查房在国内外得到了广泛应用和推广。许多医疗机构开始重视查房在临床实践中的作用，并采取了一系列措施来加强和规范医学类护理查房的实施和管理。未来，医学类护理查房将继续发展，并不断创新和完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医学类护理查房的历史与发展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明确查房目的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收集资料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安排人员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选择合适的查房地点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在查房前，应明确查房的目的和重点，以便有针对性地进行查房工作。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根据查房目的和内容，确定参与查房的人员，包括医生、护士、实习生等。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收集患者的基本信息、病史、治疗情况等资料，以及相关护理记录，为查房提供依据。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选择适合查房的地点，确保查房环境安静、整洁、安全。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在查房过程中，应仔细观察患者的生命体征、病情状况、自理能力等情况，以便全面了解患者的状况。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通过询问患者及家属，了解患者的病情、治疗情况、护理需求等信息，以获取更全面的资料。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询问患者及家属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仔细检查护理记录，了解护理措施的执行情况、效果评价等，以便发现问题并采取相应的措施。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检查护理记录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在查房过程中，针对发现的问题和不足之处进行讨论，提出改进意见和建议，并对护理人员进行指导，提高护理质量。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讨论与指导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查房中的实施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查房后的总结与反馈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总结查房情况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在查房结束后，对查房情况进行总结，包括患者的病情状况、护理措施的执行情况、存在的问题和不足之处等。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反馈意见和建议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将查房中发现的问题和不足之处反馈给相关护理人员，提出改进意见和建议，并督促其落实整改措施。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完善护理计划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根据查房结果，完善护理计划，明确护理目标，制定个性化的护理方案。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持续质量改进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通过查房后的总结与反馈，持续改进护理质量，提高患者的满意度和治疗效果。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医学类护理查房内容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生命体征监测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评估患者的体温、脉搏、呼吸、血压等基本生命体征，了解患者的生理状态。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症状观察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观察患者的症状表现，如疼痛、咳嗽、呼吸困难等，以评估患者的病情变化。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病情诊断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根据患者的病史、体格检查和实验室检查结果，综合评估患者的病情状况。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提供日常护理服务，如口腔护理、皮肤清洁、饮食指导等，确保患者的基本生活需求得到满足。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专科护理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根据患者的病情和护理需求，提供专业的护理服务，如伤口护理、导管护理、康复训练等。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关注患者的心理状态，提供心理支持和疏导，帮助患者缓解焦虑、抑郁等情绪问题。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https://d.book118.com/556000054013010104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2024-09-29T14:44:41.706</cp:lastPrinted>
  <dcterms:created xsi:type="dcterms:W3CDTF">2024-09-29T06:44:41Z</dcterms:created>
  <dcterms:modified xsi:type="dcterms:W3CDTF">2024-09-29T06:44:43Z</dcterms:modified>
</cp:coreProperties>
</file>