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8697D-7E4C-4465-9333-75BE3FFCB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32B36-4286-4631-A9C0-C5222586C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226E99-E90C-4013-B270-FEF85C57C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983372-B5D1-408C-93EA-A66781597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44173A-5904-40EB-89FE-2826AD32F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8C9AF8-D6EE-4965-AFEA-728307B792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2CC617-B7BE-4656-A806-1FADF407F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FBE864-46FE-4B5C-AD04-EC88693BC5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D0488A-35F3-4FC5-9F91-1A0C9CB87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EA73D-B6B1-48EF-A662-F4CF144615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A2E0E-95AC-4A5A-BB54-EA60E7259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600010201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目标管理与绩效驱动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绩效驱动因素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目标管理与绩效驱动的关联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实施目标管理与绩效驱动的挑战与对策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目标管理概述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目标管理是一种通过设定、评估和实现组织或个人目标的过程，旨在确保所有活动都围绕实现这些目标进行。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明确的目标有助于组织和个人集中精力、优化资源分配、提高工作效率，从而更好地实现预期成果。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目标管理起源于20世纪初的管理理论，如泰勒的科学管理和韦伯的行政组织理论。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随着企业竞争加剧和管理理念的不断更新，目标管理逐渐受到重视，并在实践中不断完善和发展。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如今，目标管理已成为现代企业管理体系的重要组成部分，广泛应用于各个行业和领域。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以目标为导向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参与式管理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自我控制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强调成果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目标管理的核心理念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所有工作都应围绕实现既定目标展开，确保各项活动与组织战略保持一致。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鼓励员工参与目标设定和实现过程，提高员工的责任感和积极性。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通过设定明确的目标和期望成果，使员工能够自我评估和调整工作进度和方向。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关注目标的实现程度和质量，而非仅仅关注工作过程和投入。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目标设定与分解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Specific（具体…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目标应该清晰、明确，能够用具体的语言进行描述，避免模糊和歧义。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Measurable（…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目标应该能够被量化或者通过某种方式进行度量，以便评估完成情况。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Achievable（…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目标应该具有挑战性，但也要考虑到资源和时间的限制，确保目标是可以实现的。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Relevant（相关…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目标应该与组织的整体战略和业务目标相关，确保个人和团队的努力与组织的目标保持一致。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Time-bound（…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目标应该设定明确的时间限制，以便跟踪进度和确保按时完成。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SMART原则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在设定目标之前，需要对市场和竞争环境进行充分调研和分析，了解行业趋势和竞争对手的情况。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充分调研和分析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根据组织的战略规划和业务发展需求，制定长期和短期目标，确保目标的连贯性和可持续性。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制定长期和短期目标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在设定多个目标时，需要根据重要性和紧急性设定优先级，确保关键目标得到优先关注和资源支持。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设定优先级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鼓励员工参与目标设定过程，可以提高员工的认同感和责任感，促进目标的顺利实现。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目标设定的方法与技巧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根据组织的整体目标，将目标分解到各个部门，明确各部门的职责和任务，确保部门目标与组织目标保持一致。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目标分解到部门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在部门内部，将目标进一步分解到每个员工身上，明确个人的工作目标和任务，确保个人目标与部门和组织目标保持一致。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目标分解到个人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针对每个分解后的目标，制定具体的行动计划和时间表，明确完成目标所需的资源和支持，确保目标的顺利实现。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制定行动计划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建立有效的跟踪和评估机制，定期检查和评估目标的完成情况，及时发现问题并采取相应措施进行调整和改进。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跟踪和评估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目标分解到部门和个人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绩效驱动因素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员工具备完成工作任务所需的专业知识和技能，能够高效、准确地完成工作。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292" r="829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125" r="1912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员工具备持续学习和适应新技术、新方法的能力，能够不断提升自身能力。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员工具备良好的团队协作精神，能够与同事有效沟通、协作，共同完成目标。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员工能力与素质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工作流程与制度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流程优化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通过简化、优化工作流程，提高工作效率，减少资源浪费。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制度保障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建立完善的制度体系，确保各项工作有章可循、有据可查，为绩效提升提供制度保障。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目标管理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制定明确、可衡量的目标，通过目标导向激发员工工作动力，推动绩效提升。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塑造积极向上、富有凝聚力的组织文化，引导员工树立正确的价值观和工作态度。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价值观引领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建立合理的激励机制，通过物质和精神激励激发员工工作积极性，提高绩效。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搭建畅通的沟通渠道，鼓励员工提出建设性意见和建议，促进组织持续改进和绩效提升。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沟通渠道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组织文化与氛围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https://d.book118.com/556000102013010032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2024-08-30T22:53:48.038</cp:lastPrinted>
  <dcterms:created xsi:type="dcterms:W3CDTF">2024-08-30T14:53:48Z</dcterms:created>
  <dcterms:modified xsi:type="dcterms:W3CDTF">2024-08-30T14:53:50Z</dcterms:modified>
</cp:coreProperties>
</file>