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4C3DF8-3224-4E04-8E35-FED94BE8D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6A52D-3BB1-4859-8547-E233EBD1A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D294A-AA9F-4306-A249-C4C4FDA10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087C93-EE60-428E-8C7A-86B48BF11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974B4A-6CF5-4894-8CC5-1AC42EC5C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28999F-56CE-4DF0-80D1-5F78E7E5E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B48253-5398-4883-BECC-3AEE2D701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E4205C-CA23-4733-861D-023211C0D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360F19-824C-4FB7-B6D6-B9D5CEE83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142FE-108B-4430-8CEC-2C526D307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C0747B-7AF8-4024-A8EB-DD5F2DCD6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00013005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医院洗涤外包可行性方案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社会与环境影响评估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医院洗涤设备通常需要大量能源和水资源，增加了医院的运营成本。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高能耗、高耗水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人力成本高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洗涤质量不稳定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医院洗涤需要大量人力投入，增加了医院的人工成本。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医院自行洗涤可能存在洗涤质量不稳定的问题，影响医疗用品的卫生和安全。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医院洗涤的现状和问题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184" r="2918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通过外包洗涤，医院可以借助专业的洗涤服务提供商的规模效应，降低能耗和水耗，从而降低运营成本。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降低能耗和水耗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将洗涤业务外包，医院可以减少相应的人工成本，将更多资源投入到核心业务上。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减少人力成本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专业的洗涤服务提供商通常具备更先进的洗涤技术和设备，能够提供更稳定、更高质量的洗涤服务。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提高洗涤质量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通过外包非核心业务，医院可以更专注于提供医疗服务和提升医疗质量。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集中精力发展核心业务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外包洗涤的潜力和优势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医院规模与床位数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了解医院规模和床位数，评估洗涤需求量。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洗涤频次与时间要求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了解医院对洗涤频次和时间的要求，如每日、每周、每月等。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洗涤物品类型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分析医院需要洗涤的物品类型，如床单、手术服、病号服等。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医院洗涤需求分析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6787" b="678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供应商规模与资质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了解供应商的规模、资质和经验，确保供应商具备足够的实力和信誉。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评估外包服务供应商的服务质量，包括洗涤效果、破损率、返工率等。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价格与成本效益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对比不同供应商的价格，分析成本效益。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外包服务供应商市场分析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竞争对手类型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分析竞争对手的类型，如其他医院、其他洗涤服务供应商等。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竞争对手优势与劣势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了解竞争对手的优势和劣势，以便制定针对性的竞争策略。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市场份额与市场定位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分析竞争对手的市场份额和市场定位，评估自身在市场中的地位。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552" r="155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医院洗涤业务需要专业的洗涤设备，如洗衣机、烘干机、熨烫机等，以确保洗涤质量和效率。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洗涤设备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医院洗涤业务对洗涤技术要求较高，需要具备专业的洗涤技能和知识，以确保不同类型物品的洗涤效果。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洗涤设备与技术要求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建立外包服务网络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通过与专业的洗涤公司合作，建立外包服务网络，实现医院洗涤业务的集中管理和配送。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通过信息化管理系统，实现医院洗涤业务的数据化管理，提高管理效率和准确性。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专业培训与指导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对外包服务商进行专业培训和指导，确保其具备医院洗涤业务的技术要求和管理规范。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外包服务的技术实现方式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定期对设备进行维护和保养，确保设备正常运行。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设备故障风险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建立严格的洗涤质量标准和检测流程，对外包服务商的洗涤质量进行监控和评估。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洗涤质量风险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加强信息化管理系统的安全防护，确保医院洗涤业务数据的安全性和保密性。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数据安全风险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技术风险评估与对策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https://d.book118.com/556000130050010044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2024-09-12T14:05:37.534</cp:lastPrinted>
  <dcterms:created xsi:type="dcterms:W3CDTF">2024-09-12T06:05:37Z</dcterms:created>
  <dcterms:modified xsi:type="dcterms:W3CDTF">2024-09-12T06:05:39Z</dcterms:modified>
</cp:coreProperties>
</file>