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DD804-3C14-405A-86A2-88C71842B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E29AA-5C03-40AA-8AA7-94C231943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8C8ED-2DBA-4560-88C8-E8224FD03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0894B-0930-49BB-8C4C-15D6F468C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3A042D-FC4D-48C6-A2E0-FCD865560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834E98-DE98-45D1-A9E5-68CCFB05F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7F05BB-8A8E-40D7-97C7-BBF075543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0BAE0-2B60-4047-B482-71CDE9584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A78CA-5016-4943-9F9E-8EA9A0B64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86F46-02FC-4C8F-8B03-99FACD3BA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9DA51-E97F-404C-8230-EA5CF813F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00232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心理危机后的康复与自我成长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心理危机后的常见反应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康复过程中的心理调适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自我成长的心理机制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心理危机后的康复策略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自我成长的实现途径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心理危机是指个体在面临重大生活事件或压力时，由于无法有效应对而产生的心理失衡状态，可能伴随焦虑、抑郁、恐惧等负面情绪。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心理危机可能导致个体的认知、情感和行为出现严重障碍，影响日常生活、工作和学习，甚至可能导致自杀等极端行为。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心理危机的影响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心理危机后，通过专业的康复治疗，可以帮助个体恢复心理平衡，减轻或消除症状，提高生活质量。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自我成长的重要性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心理危机往往是个体成长的转折点，通过自我成长，可以增强个体的心理素质和抗压能力，更好地应对未来的挑战。同时，自我成长也有助于个体发现新的生活意义和价值，促进个人发展。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康复与自我成长的重要性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心理危机后的常见反应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心理危机后，个体可能会感到持续的紧张和不安，担心类似事件再次发生。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6763" b="676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经历心理危机后，个体可能会陷入悲伤、绝望的情绪中，失去对生活的兴趣和活力。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危机事件可能引发个体的愤怒情绪，对相关人员或情境产生强烈的敌意和攻击性。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情绪反应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创伤后应激障碍（PTSD）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某些个体在经历心理危机后，可能会出现PTSD的症状，如反复回忆创伤事件、避免与创伤相关的事物等。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心理危机后，个体可能难以集中注意力，记忆力减退，思维变得迟缓。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自我负面评价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个体可能会对自己产生负面的评价，认为自己无能、不值得被爱等。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认知反应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回避行为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为了避免触发心理危机相关的痛苦回忆，个体可能会回避与创伤事件相关的人、地点或活动。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自伤或自杀行为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在极端情况下，心理危机可能导致个体出现自伤或自杀的行为，以寻求解脱。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物质滥用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某些个体可能会通过滥用酒精、药物等物质来麻痹自己，逃避现实。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行为反应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康复过程中的心理调适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心理危机后，首先要认识到自己的处境，并接受现实，这是康复的第一步。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承认并接受现实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不要逃避或否认问题，而是要勇敢地面对，寻找解决问题的办法。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勇敢面对问题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如果问题难以解决，可以寻求心理咨询或心理治疗等专业帮助。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接受现实，面对问题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加入自助小组或社区组织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加入与自己有相似经历的人组成的自助小组或社区组织，可以获得归属感和支持。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建立良好的人际关系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积极与他人交往，建立良好的人际关系，扩大社交圈子，获得更多的社会支持。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寻求亲朋好友的支持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与亲朋好友分享自己的感受和经历，获得他们的理解和支持。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寻求社会支持，建立良好人际关系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培养积极的生活态度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积极面对生活中的挑战和困难，保持乐观、自信的生活态度。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寻找生活中的乐趣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参加自己感兴趣的活动，寻找生活中的乐趣和快乐，提升自己的幸福感和满足感。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改变消极思维模式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通过认知行为疗法等方法，改变消极的思维模式和行为习惯。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4648" r="2464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调整心态，保持乐观情绪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自我成长的心理机制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https://d.book118.com/556000232225010044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2024-09-13T10:19:06.073</cp:lastPrinted>
  <dcterms:created xsi:type="dcterms:W3CDTF">2024-09-13T02:19:06Z</dcterms:created>
  <dcterms:modified xsi:type="dcterms:W3CDTF">2024-09-13T02:19:08Z</dcterms:modified>
</cp:coreProperties>
</file>