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E77C9-0CC4-4317-AA2B-619F263C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ACB6A-BB0F-40BF-9E27-8CA22694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81EC7-B29E-45AB-B5FC-9AC45ECA7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EA4CA-798E-49DF-9384-BCDFB439A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A4BE6-9616-4FA6-B961-7A66966FC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249C55-665B-4199-A662-F1389B778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833BD-A824-4E7A-9049-5A588EA53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3B10B-7A6A-4D11-8517-2C01BBBB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9EDAF-F73F-4AE8-ADF5-B169BF15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5519-18D1-413C-B957-80B95964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B09AB-76CE-4C01-BC9D-FF2B6A611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21250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弯腰工程--保护环境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174" b="317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随着工业化和城市化的快速发展，环境污染和生态破坏问题日益严重，需要采取行动保护环境。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环境保护是可持续发展的重要组成部分，通过弯腰工程可以推动经济、社会和环境的协调发展。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弯腰工程是一种身体力行的环保行动，可以激发公众的环保意识和责任感，促进全社会参与环保。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80" b="25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通过捡拾垃圾、分类投放等行动，可以减少垃圾对环境的污染，保护土壤、水源和空气。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弯腰工程有助于保护自然生态环境，维护生物多样性，促进生态平衡。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弯腰工程是一种具有象征意义的行动，可以传递环保理念和价值观，引导人们关注环境问题，并采取积极的环保行动。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传递环保理念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弯腰工程可以激发公众的环保意识和责任感，推动全社会参与环保行动，形成人人关注环境、人人保护环境的良好氛围。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弯腰工程的意义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56" r="26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随着工业化和城市化的快速发展，空气污染问题日益严重，大气中的颗粒物、二氧化硫、氮氧化物等污染物含量超标，对人类健康和生态环境造成巨大威胁。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全球范围内，水资源短缺问题日益突出，许多地区面临严重的用水危机。同时，水污染问题也不容忽视，工业废水、生活污水等未经处理直接排放，导致水体污染严重。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城市化进程中，垃圾产生量不断增加，而垃圾处理能力相对滞后，导致许多城市面临垃圾围城的困境。垃圾不仅占用大量土地，还会对土壤、水源和空气造成污染。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当前环境状况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环保意识不足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部分公众对环保问题的重视程度不够，缺乏环保意识，导致环保行动难以推广和落实。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技术瓶颈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在处理某些环境问题时，如废气、废水处理等，现有技术难以达到理想的处理效果，需要加大技术研发和创新力度。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资金短缺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环保工程需要大量的资金投入，包括基础设施建设、技术研发、人员培训等方面。资金短缺是制约环保事业发展的重要因素之一。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弯腰工程的紧迫性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弯腰工程是保护生态环境的重要举措之一，通过捡拾垃圾、清理河道等行为，可以减少对自然环境的破坏和污染。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提升公众环保意识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弯腰工程可以带动更多人参与到环保行动中来，提升公众的环保意识和责任感。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弯腰工程有助于推动可持续发展，实现经济、社会和环境的协调发展。通过减少垃圾产生、促进资源回收利用等措施，可以降低对自然资源的消耗和浪费。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保护生态环境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弯腰工程实施策略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根据目标和任务，制定详细的实施计划，包括资源调配、人员分工、时间进度等方面的安排。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评估计划可行性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对制定的实施计划进行评估，确保其可行性和有效性，并根据实际情况进行调整和完善。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确定弯腰工程的目标和任务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明确弯腰工程的实施范围、时间和目标，以及需要完成的任务和具体步骤。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根据弯腰工程的需要，合理配置人力资源，包括志愿者、环保人士、政府工作人员等，确保工程的顺利推进。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提供必要的物力资源，如垃圾袋、手套、清洁工具等，以便更好地实施弯腰工程。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为弯腰工程提供必要的经费支持，包括宣传费用、活动费用等，确保工程的顺利进行。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积极倡导绿色生活方式，如减少一次性用品的使用、垃圾分类等，引导公众养成良好的环保习惯。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组织各种形式的主题活动，如环保知识讲座、垃圾分类比赛等，吸引更多人关注和参与弯腰工程。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宣传环保知识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通过各种渠道宣传环保知识，提高公众的环保意识和责任感，鼓励更多人参与到弯腰工程中来。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https://d.book118.com/556002125041010050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2024-09-15T09:50:23.578</cp:lastPrinted>
  <dcterms:created xsi:type="dcterms:W3CDTF">2024-09-15T01:50:23Z</dcterms:created>
  <dcterms:modified xsi:type="dcterms:W3CDTF">2024-09-15T01:50:25Z</dcterms:modified>
</cp:coreProperties>
</file>