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C13E2-97AC-4371-ABCB-7B70185A8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6B829-CBB0-42A2-99F9-09CE13342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342702-A22F-468B-84F0-6D8347099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C1608-F67E-4D30-B40B-9AF4F6515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924B0C-71C9-4B37-B05E-0378739E4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9908A7-26C9-4DFA-A42F-A336D03AA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C01B13-F99A-40C5-9ABB-438C5BB3A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EC555E-E9F6-4E85-A9CC-8B9A03F57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F6DDBF-14E8-4DF6-93F6-8C8C982F3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36431-39BD-4D9C-AF15-9B3DA7AA1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E9967-7DC3-4B56-B67E-7B0C62190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02143105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内科常用心理护理技术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常见内科疾病患者的心理特点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心理护理技术在内科的应用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76" r="325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在内科护理中，心理护理技术是重要的组成部分，旨在关注患者的心理需求，提高其心理健康水平。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包括认知行为疗法、放松训练、心理疏导等。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常见心理护理技术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通过运用心理护理技术，帮助内科患者缓解焦虑、抑郁等情绪问题，提高其应对疾病的能力和信心。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有助于改善患者的生活质量，促进疾病的康复，并减少因心理问题导致的病情恶化。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常见内科疾病患者的心理特点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焦虑和恐惧是内科疾病患者常见的心理反应，表现为紧张不安、担心害怕等情绪。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患者在面对疾病时，常常担心病情恶化、治疗效果及未来的生活质量，产生焦虑和恐惧心理。这种情绪状态可能加重病情，影响治疗效果，因此需要关注和干预。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焦虑和恐惧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28" r="1652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抑郁和孤独是内科疾病患者常见的心理问题，表现为情绪低落、失去兴趣等。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患者在患病后，由于身体不适、社交受限等原因，容易出现情绪低落、孤独感等症状。这种情绪状态会影响患者的治疗积极性，降低生活质量，需要及时发现和治疗。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抑郁和孤独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否认和怀疑是内科疾病患者常见的心理防御机制，表现为不承认病情、对治疗和护理的不信任等。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面对疾病时，可能会采取否认的心理防御机制，拒绝接受现实。同时，由于对疾病的认知不足或受到不实信息的影响，患者也容易产生怀疑和猜忌，对治疗和护理产生抵触或不信任。这种心理状态不利于患者的治疗和康复，需要医护人员耐心解释和引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否认和怀疑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自尊心受损是内科疾病患者常见的心理困扰，表现为自我价值感的降低、自卑等。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病后，患者可能会感到自我价值感的降低，认为自己不再是家庭的支柱和社会的一员，产生自卑和无助感。这种心理状态会影响患者的治疗积极性，降低生活质量，需要医护人员关注患者的心理需求，增强其自信心和自我价值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自尊心受损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心理护理技术在内科的应用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https://d.book118.com/556002143105010053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2024-09-20T02:39:20.639</cp:lastPrinted>
  <dcterms:created xsi:type="dcterms:W3CDTF">2024-09-19T18:39:20Z</dcterms:created>
  <dcterms:modified xsi:type="dcterms:W3CDTF">2024-09-19T18:39:22Z</dcterms:modified>
</cp:coreProperties>
</file>