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626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5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1A1513-AC81-4774-AFE9-18A222079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FA5E53-6421-4F87-BFCA-EB738BB51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990CC2-2D98-4E0D-BE09-528760C0E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DC775D-4AEB-49E1-8FA6-E1DCA57C8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E2D1B8-5BC7-437A-A523-830DC6C58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7BB275-D120-471F-85C4-F21F7EF3E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DE15EC-F198-415A-9D03-FA59A4703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CC3534-3D5B-426C-8E90-371FFBD69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92C37F-9D80-48E8-9569-B081088A2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D29C2B-BE61-4F85-A537-CEE8C38EE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1A73E1-08FC-462F-BD42-86749D312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2616" r:id="rId2"/>
    <p:sldLayoutId id="2147492617" r:id="rId3"/>
    <p:sldLayoutId id="2147492618" r:id="rId4"/>
    <p:sldLayoutId id="2147492619" r:id="rId5"/>
    <p:sldLayoutId id="2147492620" r:id="rId6"/>
    <p:sldLayoutId id="2147492621" r:id="rId7"/>
    <p:sldLayoutId id="2147492622" r:id="rId8"/>
    <p:sldLayoutId id="2147492623" r:id="rId9"/>
    <p:sldLayoutId id="2147492624" r:id="rId10"/>
    <p:sldLayoutId id="214749262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003243123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美丽的小兴安岭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2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accent4"/>
                </a:solidFill>
                <a:latin typeface="+mj-ea"/>
                <a:ea typeface="+mj-ea"/>
              </a:rPr>
              <a:t>小兴安岭的地理位置和特点</a:t>
            </a:r>
            <a:endParaRPr lang="zh-CN" altLang="en-US" sz="22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accent4"/>
                </a:solidFill>
                <a:latin typeface="+mj-ea"/>
                <a:ea typeface="+mj-ea"/>
              </a:rPr>
              <a:t>小兴安岭的四季景色</a:t>
            </a:r>
            <a:endParaRPr lang="zh-CN" altLang="en-US" sz="22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accent4"/>
                </a:solidFill>
                <a:latin typeface="+mj-ea"/>
                <a:ea typeface="+mj-ea"/>
              </a:rPr>
              <a:t>小兴安岭的动植物资源</a:t>
            </a:r>
            <a:endParaRPr lang="zh-CN" altLang="en-US" sz="22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accent4"/>
                </a:solidFill>
                <a:latin typeface="+mj-ea"/>
                <a:ea typeface="+mj-ea"/>
              </a:rPr>
              <a:t>小兴安岭的旅游资源与开发</a:t>
            </a:r>
            <a:endParaRPr lang="zh-CN" altLang="en-US" sz="22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8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小兴安岭的民族文化与民俗风情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https://d.book118.com/556003243123010034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美丽的小兴安岭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2024-09-03T18:31:28.918</cp:lastPrinted>
  <dcterms:created xsi:type="dcterms:W3CDTF">2024-09-03T10:31:28Z</dcterms:created>
  <dcterms:modified xsi:type="dcterms:W3CDTF">2024-09-03T10:31:30Z</dcterms:modified>
</cp:coreProperties>
</file>